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Raleway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2" d="100"/>
          <a:sy n="72" d="100"/>
        </p:scale>
        <p:origin x="5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3252" y="-27276"/>
            <a:ext cx="15443489" cy="1741776"/>
            <a:chOff x="0" y="0"/>
            <a:chExt cx="5224094" cy="60896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224094" cy="608965"/>
            </a:xfrm>
            <a:custGeom>
              <a:avLst/>
              <a:gdLst/>
              <a:ahLst/>
              <a:cxnLst/>
              <a:rect l="l" t="t" r="r" b="b"/>
              <a:pathLst>
                <a:path w="5224094" h="608965">
                  <a:moveTo>
                    <a:pt x="0" y="0"/>
                  </a:moveTo>
                  <a:lnTo>
                    <a:pt x="5224094" y="0"/>
                  </a:lnTo>
                  <a:lnTo>
                    <a:pt x="5224094" y="608965"/>
                  </a:lnTo>
                  <a:lnTo>
                    <a:pt x="0" y="608965"/>
                  </a:lnTo>
                  <a:close/>
                </a:path>
              </a:pathLst>
            </a:custGeom>
            <a:solidFill>
              <a:srgbClr val="A41212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15153401" y="-27276"/>
            <a:ext cx="3134599" cy="3037176"/>
            <a:chOff x="0" y="0"/>
            <a:chExt cx="2354580" cy="215762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53310" cy="2157625"/>
            </a:xfrm>
            <a:custGeom>
              <a:avLst/>
              <a:gdLst/>
              <a:ahLst/>
              <a:cxnLst/>
              <a:rect l="l" t="t" r="r" b="b"/>
              <a:pathLst>
                <a:path w="2353310" h="2157625">
                  <a:moveTo>
                    <a:pt x="784860" y="2090315"/>
                  </a:moveTo>
                  <a:cubicBezTo>
                    <a:pt x="905510" y="2130955"/>
                    <a:pt x="1042670" y="2157625"/>
                    <a:pt x="1177290" y="2157625"/>
                  </a:cubicBezTo>
                  <a:cubicBezTo>
                    <a:pt x="1311910" y="2157625"/>
                    <a:pt x="1441450" y="2134765"/>
                    <a:pt x="1560830" y="2094125"/>
                  </a:cubicBezTo>
                  <a:cubicBezTo>
                    <a:pt x="1563370" y="2092855"/>
                    <a:pt x="1565910" y="2092855"/>
                    <a:pt x="1568450" y="2091585"/>
                  </a:cubicBezTo>
                  <a:cubicBezTo>
                    <a:pt x="2016760" y="1929025"/>
                    <a:pt x="2346960" y="1499765"/>
                    <a:pt x="2353310" y="1000304"/>
                  </a:cubicBezTo>
                  <a:lnTo>
                    <a:pt x="2353310" y="0"/>
                  </a:lnTo>
                  <a:lnTo>
                    <a:pt x="0" y="0"/>
                  </a:lnTo>
                  <a:lnTo>
                    <a:pt x="0" y="999581"/>
                  </a:lnTo>
                  <a:cubicBezTo>
                    <a:pt x="6350" y="1502305"/>
                    <a:pt x="331470" y="1931565"/>
                    <a:pt x="784860" y="2090315"/>
                  </a:cubicBezTo>
                  <a:close/>
                </a:path>
              </a:pathLst>
            </a:custGeom>
            <a:solidFill>
              <a:srgbClr val="A41212"/>
            </a:solidFill>
          </p:spPr>
        </p:sp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5595665" y="310460"/>
            <a:ext cx="2250071" cy="2251479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334648" y="112107"/>
            <a:ext cx="5503664" cy="1435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 dirty="0">
                <a:solidFill>
                  <a:srgbClr val="FFFFFF"/>
                </a:solidFill>
                <a:latin typeface="Raleway"/>
              </a:rPr>
              <a:t>University of Pannonia</a:t>
            </a:r>
          </a:p>
          <a:p>
            <a:pPr algn="ctr">
              <a:lnSpc>
                <a:spcPts val="5600"/>
              </a:lnSpc>
            </a:pPr>
            <a:r>
              <a:rPr lang="en-US" sz="4000" dirty="0">
                <a:solidFill>
                  <a:srgbClr val="FFFFFF"/>
                </a:solidFill>
                <a:latin typeface="Raleway"/>
              </a:rPr>
              <a:t>Faculty of Engineering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Egyéni</PresentationFormat>
  <Paragraphs>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Calibri</vt:lpstr>
      <vt:lpstr>Arial</vt:lpstr>
      <vt:lpstr>Raleway</vt:lpstr>
      <vt:lpstr>Office Theme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Pannonia Faculty of Engineering</dc:title>
  <cp:lastModifiedBy>András Balogh</cp:lastModifiedBy>
  <cp:revision>2</cp:revision>
  <dcterms:created xsi:type="dcterms:W3CDTF">2006-08-16T00:00:00Z</dcterms:created>
  <dcterms:modified xsi:type="dcterms:W3CDTF">2021-10-14T06:07:00Z</dcterms:modified>
  <dc:identifier>DAEshSs7r0w</dc:identifier>
</cp:coreProperties>
</file>