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7" r:id="rId6"/>
    <p:sldId id="259" r:id="rId7"/>
    <p:sldId id="260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A99"/>
    <a:srgbClr val="88221B"/>
    <a:srgbClr val="A3B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zter Csányi-Tornyos" userId="005fce06-2af8-4475-873d-f9300f77ba35" providerId="ADAL" clId="{C5452F99-ED7F-49BE-955B-1FBC784DC5D9}"/>
    <pc:docChg chg="undo modSld">
      <pc:chgData name="Eszter Csányi-Tornyos" userId="005fce06-2af8-4475-873d-f9300f77ba35" providerId="ADAL" clId="{C5452F99-ED7F-49BE-955B-1FBC784DC5D9}" dt="2024-02-27T11:29:38.662" v="20" actId="732"/>
      <pc:docMkLst>
        <pc:docMk/>
      </pc:docMkLst>
      <pc:sldChg chg="modSp">
        <pc:chgData name="Eszter Csányi-Tornyos" userId="005fce06-2af8-4475-873d-f9300f77ba35" providerId="ADAL" clId="{C5452F99-ED7F-49BE-955B-1FBC784DC5D9}" dt="2024-02-27T11:28:20.483" v="11" actId="732"/>
        <pc:sldMkLst>
          <pc:docMk/>
          <pc:sldMk cId="4223287672" sldId="257"/>
        </pc:sldMkLst>
        <pc:picChg chg="mod modCrop">
          <ac:chgData name="Eszter Csányi-Tornyos" userId="005fce06-2af8-4475-873d-f9300f77ba35" providerId="ADAL" clId="{C5452F99-ED7F-49BE-955B-1FBC784DC5D9}" dt="2024-02-27T11:28:20.483" v="11" actId="732"/>
          <ac:picMkLst>
            <pc:docMk/>
            <pc:sldMk cId="4223287672" sldId="257"/>
            <ac:picMk id="19" creationId="{98CE4AF7-F3F4-4863-908E-234EC7EDF77F}"/>
          </ac:picMkLst>
        </pc:picChg>
      </pc:sldChg>
      <pc:sldChg chg="modSp">
        <pc:chgData name="Eszter Csányi-Tornyos" userId="005fce06-2af8-4475-873d-f9300f77ba35" providerId="ADAL" clId="{C5452F99-ED7F-49BE-955B-1FBC784DC5D9}" dt="2024-02-27T11:28:36.215" v="12" actId="732"/>
        <pc:sldMkLst>
          <pc:docMk/>
          <pc:sldMk cId="1569338218" sldId="259"/>
        </pc:sldMkLst>
        <pc:picChg chg="mod modCrop">
          <ac:chgData name="Eszter Csányi-Tornyos" userId="005fce06-2af8-4475-873d-f9300f77ba35" providerId="ADAL" clId="{C5452F99-ED7F-49BE-955B-1FBC784DC5D9}" dt="2024-02-27T11:28:36.215" v="12" actId="732"/>
          <ac:picMkLst>
            <pc:docMk/>
            <pc:sldMk cId="1569338218" sldId="259"/>
            <ac:picMk id="9" creationId="{DFD87255-2800-4EB6-8F5A-5F489877643E}"/>
          </ac:picMkLst>
        </pc:picChg>
      </pc:sldChg>
      <pc:sldChg chg="modSp">
        <pc:chgData name="Eszter Csányi-Tornyos" userId="005fce06-2af8-4475-873d-f9300f77ba35" providerId="ADAL" clId="{C5452F99-ED7F-49BE-955B-1FBC784DC5D9}" dt="2024-02-27T11:28:53.646" v="15" actId="732"/>
        <pc:sldMkLst>
          <pc:docMk/>
          <pc:sldMk cId="3388780786" sldId="260"/>
        </pc:sldMkLst>
        <pc:picChg chg="mod modCrop">
          <ac:chgData name="Eszter Csányi-Tornyos" userId="005fce06-2af8-4475-873d-f9300f77ba35" providerId="ADAL" clId="{C5452F99-ED7F-49BE-955B-1FBC784DC5D9}" dt="2024-02-27T11:28:53.646" v="15" actId="732"/>
          <ac:picMkLst>
            <pc:docMk/>
            <pc:sldMk cId="3388780786" sldId="260"/>
            <ac:picMk id="9" creationId="{DFD87255-2800-4EB6-8F5A-5F489877643E}"/>
          </ac:picMkLst>
        </pc:picChg>
      </pc:sldChg>
      <pc:sldChg chg="modSp">
        <pc:chgData name="Eszter Csányi-Tornyos" userId="005fce06-2af8-4475-873d-f9300f77ba35" providerId="ADAL" clId="{C5452F99-ED7F-49BE-955B-1FBC784DC5D9}" dt="2024-02-27T11:29:38.662" v="20" actId="732"/>
        <pc:sldMkLst>
          <pc:docMk/>
          <pc:sldMk cId="3821622280" sldId="262"/>
        </pc:sldMkLst>
        <pc:picChg chg="mod modCrop">
          <ac:chgData name="Eszter Csányi-Tornyos" userId="005fce06-2af8-4475-873d-f9300f77ba35" providerId="ADAL" clId="{C5452F99-ED7F-49BE-955B-1FBC784DC5D9}" dt="2024-02-27T11:29:38.662" v="20" actId="732"/>
          <ac:picMkLst>
            <pc:docMk/>
            <pc:sldMk cId="3821622280" sldId="262"/>
            <ac:picMk id="9" creationId="{DFD87255-2800-4EB6-8F5A-5F489877643E}"/>
          </ac:picMkLst>
        </pc:picChg>
      </pc:sldChg>
      <pc:sldChg chg="modSp">
        <pc:chgData name="Eszter Csányi-Tornyos" userId="005fce06-2af8-4475-873d-f9300f77ba35" providerId="ADAL" clId="{C5452F99-ED7F-49BE-955B-1FBC784DC5D9}" dt="2024-02-27T11:28:05.169" v="10" actId="732"/>
        <pc:sldMkLst>
          <pc:docMk/>
          <pc:sldMk cId="4126008803" sldId="263"/>
        </pc:sldMkLst>
        <pc:picChg chg="mod ord modCrop">
          <ac:chgData name="Eszter Csányi-Tornyos" userId="005fce06-2af8-4475-873d-f9300f77ba35" providerId="ADAL" clId="{C5452F99-ED7F-49BE-955B-1FBC784DC5D9}" dt="2024-02-27T11:28:05.169" v="10" actId="732"/>
          <ac:picMkLst>
            <pc:docMk/>
            <pc:sldMk cId="4126008803" sldId="263"/>
            <ac:picMk id="15" creationId="{36498CD8-6800-400D-8F16-6AB974CDC72B}"/>
          </ac:picMkLst>
        </pc:picChg>
      </pc:sldChg>
    </pc:docChg>
  </pc:docChgLst>
  <pc:docChgLst>
    <pc:chgData name="Eszter Tornyos" userId="005fce06-2af8-4475-873d-f9300f77ba35" providerId="ADAL" clId="{72732456-9A63-4841-A448-3961C4751B5D}"/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3">
                    <a:tint val="6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4-455F-B17A-92D2120A05BD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54-455F-B17A-92D2120A05BD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54-455F-B17A-92D2120A0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2357967"/>
        <c:axId val="1057336671"/>
      </c:barChart>
      <c:catAx>
        <c:axId val="792357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7336671"/>
        <c:crosses val="autoZero"/>
        <c:auto val="1"/>
        <c:lblAlgn val="ctr"/>
        <c:lblOffset val="100"/>
        <c:noMultiLvlLbl val="0"/>
      </c:catAx>
      <c:valAx>
        <c:axId val="1057336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92357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64A4CE-C9D6-4F39-93E5-E38D55A43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B2D97C7-14CA-48B7-8B51-C46CC2614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84A0AF-6F7B-4969-AE7C-72553618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DC-03AA-4CE7-81FD-3137C617E332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EE8942-7EF6-4564-A294-24984645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1DE5B4D-2CC4-4FE6-94AB-6902E57C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67C7-469D-42CA-964B-CD272DE40A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890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B27BDD-93F2-49D7-9925-8AE5C3FB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E556222-87C2-454B-A340-E9D96DE57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F11BB0F-9535-4DD3-BFFA-212E15A5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DC-03AA-4CE7-81FD-3137C617E332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086B8BF-F202-4596-BEC6-DECEAED8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952F0FB-4C56-48BE-8086-E41D1E0D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67C7-469D-42CA-964B-CD272DE40A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192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2BFC4BA-37B4-4E5D-A764-E8066936A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19FBFAA-864B-48D8-97C5-6BE43EB1D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D1E4A8-D93A-4AEA-ADC0-10C14F41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DC-03AA-4CE7-81FD-3137C617E332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F936DB-C002-4D05-84CD-B23451DA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5A6027-AD1F-4EB0-9147-84227783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67C7-469D-42CA-964B-CD272DE40A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91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498863-FC61-46BB-8331-6AF57916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CC1F43-9AFB-4F57-BB35-313B339AD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3B10F8-14FC-485B-935A-752E6943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DC-03AA-4CE7-81FD-3137C617E332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9C1CC8D-88E5-40DD-B5EE-85A44EEA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8F5E75-39A1-400F-BDD8-ACF4A0DD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67C7-469D-42CA-964B-CD272DE40A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07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43CD9F-F9BD-4D89-BF98-74298A7B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EC7AF87-189D-419B-9521-F95B0F947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26AD34-25AD-4D36-82A9-8C1B6481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DC-03AA-4CE7-81FD-3137C617E332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12D5F9F-7106-4D37-93F5-DF413714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108044B-7FA5-41E6-A2B6-E51F7680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67C7-469D-42CA-964B-CD272DE40A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96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0FA7C1-8B76-42FE-8A81-636D9547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A02462-3666-4C3B-BC26-871D08DB9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6EFEEC2-2C34-4BFC-93FF-A522DE7C4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26B05DA-530C-4B18-B574-8AE05471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DC-03AA-4CE7-81FD-3137C617E332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FA33CA6-7CAE-4150-A457-A19E647A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9F4CB1F-A9A6-4D2B-A742-8A122298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67C7-469D-42CA-964B-CD272DE40A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5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BF5809-6E19-4189-926E-1103D031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4CD4FEE-25F4-47AB-83E7-E329B736B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9A56C3B-EC74-4A15-ADBA-874F49C94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EF14E5C-E987-4E03-A139-1FA79F4CA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E6CD92D-89A1-4798-93D0-5E2246656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A67F804-6EB6-4BF3-8D97-C9E48C7C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DC-03AA-4CE7-81FD-3137C617E332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5B62470-2F2A-4390-9539-5B90D505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58116E4-57AA-4A09-94E9-B28EFCFF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67C7-469D-42CA-964B-CD272DE40A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12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3AEEBA-4050-42CA-A15E-F05A5DB5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EE6ACF7-1F53-466D-B1C1-642AC47B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DC-03AA-4CE7-81FD-3137C617E332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8090F70-7464-427E-B71F-EE344090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E613D4A-66DB-4661-8EFE-0AFE1AC6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67C7-469D-42CA-964B-CD272DE40A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50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7B3B85F-8EA8-4B83-B199-1ED4A2BA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DC-03AA-4CE7-81FD-3137C617E332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1836128-42A1-46D1-BA75-3ADAD3B4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6F9FDF3-5326-4FE5-8858-0A340DD8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67C7-469D-42CA-964B-CD272DE40A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440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CF9A4D-8114-45AD-A3FF-A99FAEA17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C35BF0-7296-4CAE-B803-9D378D3A0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7A36DB2-8E49-4ADE-95D8-EA8B464D3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B3B5257-C02E-4CF5-98A4-413F3B60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DC-03AA-4CE7-81FD-3137C617E332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16E2EA3-4178-431D-9013-0324D4D6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8CAE5DB-02A0-4D70-B120-AA069190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67C7-469D-42CA-964B-CD272DE40A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204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5F3394-A085-4448-AC01-5B2E6D4D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1B90975-5F1C-4C28-B941-3B7039D4E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9A55307-13BA-42E6-A8AA-C31E1A5BE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6648E8E-9344-4BE7-A102-23894A13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DC-03AA-4CE7-81FD-3137C617E332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7ED66F2-E485-4521-8351-04043777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6980ADF-0AD0-45DD-8DBA-467667F7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67C7-469D-42CA-964B-CD272DE40A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9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53EBBBF-E413-4082-8C79-0480E042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72DD52-7F15-4282-B50B-63D767A2D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B1C680-012C-413C-B730-F8489EA01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81DC-03AA-4CE7-81FD-3137C617E332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7B75E72-073E-4C43-B551-F9C1F5747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F6601D3-68C2-48BC-A239-8CF5747A5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F67C7-469D-42CA-964B-CD272DE40A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228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034E9DF8-DC1B-4C19-BA36-D33440834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79A94087-76BE-4DFB-B70F-8B11668403DA}"/>
              </a:ext>
            </a:extLst>
          </p:cNvPr>
          <p:cNvSpPr txBox="1"/>
          <p:nvPr/>
        </p:nvSpPr>
        <p:spPr>
          <a:xfrm>
            <a:off x="2339951" y="797510"/>
            <a:ext cx="98520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/>
            <a:endParaRPr lang="hu-HU" sz="4800" b="1" dirty="0">
              <a:solidFill>
                <a:schemeClr val="bg1"/>
              </a:solidFill>
              <a:latin typeface="Raleway" pitchFamily="2" charset="-18"/>
            </a:endParaRPr>
          </a:p>
          <a:p>
            <a:pPr marL="533400"/>
            <a:r>
              <a:rPr lang="hu-HU" sz="4800" b="1" dirty="0">
                <a:solidFill>
                  <a:schemeClr val="bg1"/>
                </a:solidFill>
                <a:latin typeface="Raleway" pitchFamily="2" charset="-18"/>
              </a:rPr>
              <a:t>MAECANAS VARIUS TINCIDUNT EROS, NON LUCTUS NISL ULTRICES IN</a:t>
            </a:r>
          </a:p>
          <a:p>
            <a:pPr marL="533400"/>
            <a:endParaRPr lang="hu-HU" sz="3600" dirty="0">
              <a:solidFill>
                <a:schemeClr val="bg1"/>
              </a:solidFill>
              <a:latin typeface="Raleway ExtraLight" pitchFamily="2" charset="-18"/>
            </a:endParaRPr>
          </a:p>
          <a:p>
            <a:pPr marL="533400"/>
            <a:r>
              <a:rPr lang="hu-HU" sz="3600" dirty="0" err="1">
                <a:solidFill>
                  <a:schemeClr val="bg1"/>
                </a:solidFill>
                <a:latin typeface="Raleway ExtraLight" pitchFamily="2" charset="-18"/>
              </a:rPr>
              <a:t>Nam</a:t>
            </a:r>
            <a:r>
              <a:rPr lang="hu-HU" sz="3600" dirty="0">
                <a:solidFill>
                  <a:schemeClr val="bg1"/>
                </a:solidFill>
                <a:latin typeface="Raleway ExtraLight" pitchFamily="2" charset="-18"/>
              </a:rPr>
              <a:t> </a:t>
            </a:r>
            <a:r>
              <a:rPr lang="hu-HU" sz="3600" dirty="0" err="1">
                <a:solidFill>
                  <a:schemeClr val="bg1"/>
                </a:solidFill>
                <a:latin typeface="Raleway ExtraLight" pitchFamily="2" charset="-18"/>
              </a:rPr>
              <a:t>quis</a:t>
            </a:r>
            <a:r>
              <a:rPr lang="hu-HU" sz="3600" dirty="0">
                <a:solidFill>
                  <a:schemeClr val="bg1"/>
                </a:solidFill>
                <a:latin typeface="Raleway ExtraLight" pitchFamily="2" charset="-18"/>
              </a:rPr>
              <a:t> ex ante</a:t>
            </a:r>
          </a:p>
          <a:p>
            <a:pPr marL="533400"/>
            <a:r>
              <a:rPr lang="hu-HU" sz="3600" dirty="0">
                <a:solidFill>
                  <a:schemeClr val="bg1"/>
                </a:solidFill>
                <a:latin typeface="Raleway ExtraLight" pitchFamily="2" charset="-18"/>
              </a:rPr>
              <a:t>2022.10.07.</a:t>
            </a:r>
          </a:p>
          <a:p>
            <a:pPr marL="533400"/>
            <a:endParaRPr lang="hu-HU" sz="3600" dirty="0">
              <a:solidFill>
                <a:schemeClr val="bg1"/>
              </a:solidFill>
              <a:latin typeface="Raleway ExtraLight" pitchFamily="2" charset="-18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C3B3DFCA-9CF3-49CE-8F40-9ECAD08F7F12}"/>
              </a:ext>
            </a:extLst>
          </p:cNvPr>
          <p:cNvSpPr/>
          <p:nvPr/>
        </p:nvSpPr>
        <p:spPr>
          <a:xfrm>
            <a:off x="2948940" y="4027021"/>
            <a:ext cx="1369060" cy="56476"/>
          </a:xfrm>
          <a:prstGeom prst="rect">
            <a:avLst/>
          </a:prstGeom>
          <a:solidFill>
            <a:srgbClr val="882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Raleway" pitchFamily="2" charset="-18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36498CD8-6800-400D-8F16-6AB974CDC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2"/>
          <a:stretch/>
        </p:blipFill>
        <p:spPr>
          <a:xfrm>
            <a:off x="0" y="0"/>
            <a:ext cx="597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8BDD33-1743-4C83-89CC-86D6E8FB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CA30F14-D7EF-4CE2-9B88-D75DCB7F1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E6603F7-18A6-4507-9FAC-C352CCC80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9945"/>
          <a:stretch/>
        </p:blipFill>
        <p:spPr>
          <a:xfrm>
            <a:off x="7658100" y="3870960"/>
            <a:ext cx="4046220" cy="2042160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F08007AB-8275-4668-84DF-8738914C230A}"/>
              </a:ext>
            </a:extLst>
          </p:cNvPr>
          <p:cNvSpPr txBox="1"/>
          <p:nvPr/>
        </p:nvSpPr>
        <p:spPr>
          <a:xfrm>
            <a:off x="1993876" y="2055813"/>
            <a:ext cx="5664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Sed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vehicula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mattis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elit,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ut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hendrerit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diam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fringilla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sit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amet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Suspendisse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rutrum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nibh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a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metus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malesuada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tincidunt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Sed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laoreet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eros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venenatis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magna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convallis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, in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vulputate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leo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congue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Mauris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maximus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sapien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at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est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suscipit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euismod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. 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B2AAE9D-5A99-4845-82F7-62ED796C43C5}"/>
              </a:ext>
            </a:extLst>
          </p:cNvPr>
          <p:cNvGrpSpPr/>
          <p:nvPr/>
        </p:nvGrpSpPr>
        <p:grpSpPr>
          <a:xfrm>
            <a:off x="1993876" y="365125"/>
            <a:ext cx="5664224" cy="1105456"/>
            <a:chOff x="1993876" y="365125"/>
            <a:chExt cx="5664224" cy="1105456"/>
          </a:xfrm>
        </p:grpSpPr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799ADF06-C750-49C6-AC75-219A41453CFD}"/>
                </a:ext>
              </a:extLst>
            </p:cNvPr>
            <p:cNvSpPr txBox="1"/>
            <p:nvPr/>
          </p:nvSpPr>
          <p:spPr>
            <a:xfrm>
              <a:off x="1993876" y="365125"/>
              <a:ext cx="5664224" cy="1077218"/>
            </a:xfrm>
            <a:prstGeom prst="rect">
              <a:avLst/>
            </a:prstGeom>
            <a:solidFill>
              <a:srgbClr val="2B7A99"/>
            </a:solidFill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bg1"/>
                  </a:solidFill>
                  <a:latin typeface="Raleway" pitchFamily="2" charset="-18"/>
                </a:rPr>
                <a:t>LOREM IPSUM DOLOR </a:t>
              </a:r>
            </a:p>
            <a:p>
              <a:r>
                <a:rPr lang="hu-HU" sz="3200" b="1" dirty="0">
                  <a:solidFill>
                    <a:schemeClr val="bg1"/>
                  </a:solidFill>
                  <a:latin typeface="Raleway" pitchFamily="2" charset="-18"/>
                </a:rPr>
                <a:t>SIT AMET</a:t>
              </a:r>
            </a:p>
          </p:txBody>
        </p:sp>
        <p:sp>
          <p:nvSpPr>
            <p:cNvPr id="15" name="Téglalap 14">
              <a:extLst>
                <a:ext uri="{FF2B5EF4-FFF2-40B4-BE49-F238E27FC236}">
                  <a16:creationId xmlns:a16="http://schemas.microsoft.com/office/drawing/2014/main" id="{A276708E-6FE8-4F9F-BED2-8BF1BDFCE57A}"/>
                </a:ext>
              </a:extLst>
            </p:cNvPr>
            <p:cNvSpPr/>
            <p:nvPr/>
          </p:nvSpPr>
          <p:spPr>
            <a:xfrm>
              <a:off x="6289040" y="1414105"/>
              <a:ext cx="1369060" cy="56476"/>
            </a:xfrm>
            <a:prstGeom prst="rect">
              <a:avLst/>
            </a:prstGeom>
            <a:solidFill>
              <a:srgbClr val="882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9" name="Kép 18">
            <a:extLst>
              <a:ext uri="{FF2B5EF4-FFF2-40B4-BE49-F238E27FC236}">
                <a16:creationId xmlns:a16="http://schemas.microsoft.com/office/drawing/2014/main" id="{98CE4AF7-F3F4-4863-908E-234EC7EDF7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43"/>
          <a:stretch/>
        </p:blipFill>
        <p:spPr>
          <a:xfrm>
            <a:off x="0" y="0"/>
            <a:ext cx="653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8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C70F537F-4E0D-4223-93A3-0DE75309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FD87255-2800-4EB6-8F5A-5F4898776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59"/>
          <a:stretch/>
        </p:blipFill>
        <p:spPr>
          <a:xfrm>
            <a:off x="0" y="0"/>
            <a:ext cx="614553" cy="685800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8F001B6E-DBB5-4193-B49C-EF18DCA5C150}"/>
              </a:ext>
            </a:extLst>
          </p:cNvPr>
          <p:cNvSpPr txBox="1"/>
          <p:nvPr/>
        </p:nvSpPr>
        <p:spPr>
          <a:xfrm>
            <a:off x="2372567" y="2238693"/>
            <a:ext cx="4295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Sed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vehicula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mattis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elit,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ut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hendrerit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diam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fringilla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sit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amet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Suspendisse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rutrum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nibh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a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metus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malesuada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tincidunt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Sed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laoreet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eros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venenatis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magna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convallis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, in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vulputate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leo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congue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.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33AA2899-5DAF-467D-AB66-9B6573988B80}"/>
              </a:ext>
            </a:extLst>
          </p:cNvPr>
          <p:cNvSpPr txBox="1"/>
          <p:nvPr/>
        </p:nvSpPr>
        <p:spPr>
          <a:xfrm>
            <a:off x="7282283" y="2238693"/>
            <a:ext cx="4295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Sed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vehicula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mattis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elit,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ut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hendrerit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diam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fringilla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sit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amet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Suspendisse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rutrum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nibh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a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metus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malesuada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tincidunt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Sed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laoreet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eros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venenatis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magna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convallis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, in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vulputate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leo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congue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. 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9A94087-76BE-4DFB-B70F-8B11668403DA}"/>
              </a:ext>
            </a:extLst>
          </p:cNvPr>
          <p:cNvSpPr txBox="1"/>
          <p:nvPr/>
        </p:nvSpPr>
        <p:spPr>
          <a:xfrm>
            <a:off x="1993876" y="365125"/>
            <a:ext cx="5664224" cy="1077218"/>
          </a:xfrm>
          <a:prstGeom prst="rect">
            <a:avLst/>
          </a:prstGeom>
          <a:solidFill>
            <a:srgbClr val="2B7A99"/>
          </a:solidFill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Raleway" pitchFamily="2" charset="-18"/>
              </a:rPr>
              <a:t>LOREM IPSUM DOLOR </a:t>
            </a:r>
          </a:p>
          <a:p>
            <a:r>
              <a:rPr lang="hu-HU" sz="3200" b="1" dirty="0">
                <a:solidFill>
                  <a:schemeClr val="bg1"/>
                </a:solidFill>
                <a:latin typeface="Raleway" pitchFamily="2" charset="-18"/>
              </a:rPr>
              <a:t>SIT AMET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C3B3DFCA-9CF3-49CE-8F40-9ECAD08F7F12}"/>
              </a:ext>
            </a:extLst>
          </p:cNvPr>
          <p:cNvSpPr/>
          <p:nvPr/>
        </p:nvSpPr>
        <p:spPr>
          <a:xfrm>
            <a:off x="6289040" y="1414105"/>
            <a:ext cx="1369060" cy="56476"/>
          </a:xfrm>
          <a:prstGeom prst="rect">
            <a:avLst/>
          </a:prstGeom>
          <a:solidFill>
            <a:srgbClr val="882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33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C70F537F-4E0D-4223-93A3-0DE75309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FD87255-2800-4EB6-8F5A-5F4898776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13"/>
          <a:stretch/>
        </p:blipFill>
        <p:spPr>
          <a:xfrm>
            <a:off x="0" y="0"/>
            <a:ext cx="681135" cy="6858000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33AA2899-5DAF-467D-AB66-9B6573988B80}"/>
              </a:ext>
            </a:extLst>
          </p:cNvPr>
          <p:cNvSpPr txBox="1"/>
          <p:nvPr/>
        </p:nvSpPr>
        <p:spPr>
          <a:xfrm>
            <a:off x="7092938" y="2211264"/>
            <a:ext cx="4295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Sed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vehicula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mattis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elit,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ut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hendrerit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diam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fringilla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sit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amet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Suspendisse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rutrum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nibh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a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metus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malesuada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tincidunt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Sed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laoreet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eros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venenatis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magna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convallis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, in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vulputate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leo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2400" dirty="0" err="1">
                <a:solidFill>
                  <a:srgbClr val="2B7A99"/>
                </a:solidFill>
                <a:latin typeface="Raleway" pitchFamily="2" charset="-18"/>
              </a:rPr>
              <a:t>congue</a:t>
            </a:r>
            <a:r>
              <a:rPr lang="hu-HU" sz="2400" dirty="0">
                <a:solidFill>
                  <a:srgbClr val="2B7A99"/>
                </a:solidFill>
                <a:latin typeface="Raleway" pitchFamily="2" charset="-18"/>
              </a:rPr>
              <a:t>. 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9A94087-76BE-4DFB-B70F-8B11668403DA}"/>
              </a:ext>
            </a:extLst>
          </p:cNvPr>
          <p:cNvSpPr txBox="1"/>
          <p:nvPr/>
        </p:nvSpPr>
        <p:spPr>
          <a:xfrm>
            <a:off x="1993876" y="365125"/>
            <a:ext cx="5664224" cy="1077218"/>
          </a:xfrm>
          <a:prstGeom prst="rect">
            <a:avLst/>
          </a:prstGeom>
          <a:solidFill>
            <a:srgbClr val="2B7A99"/>
          </a:solidFill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Raleway" pitchFamily="2" charset="-18"/>
              </a:rPr>
              <a:t>LOREM IPSUM DOLOR </a:t>
            </a:r>
          </a:p>
          <a:p>
            <a:r>
              <a:rPr lang="hu-HU" sz="3200" b="1" dirty="0">
                <a:solidFill>
                  <a:schemeClr val="bg1"/>
                </a:solidFill>
                <a:latin typeface="Raleway" pitchFamily="2" charset="-18"/>
              </a:rPr>
              <a:t>SIT AMET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C3B3DFCA-9CF3-49CE-8F40-9ECAD08F7F12}"/>
              </a:ext>
            </a:extLst>
          </p:cNvPr>
          <p:cNvSpPr/>
          <p:nvPr/>
        </p:nvSpPr>
        <p:spPr>
          <a:xfrm>
            <a:off x="6289040" y="1414105"/>
            <a:ext cx="1369060" cy="56476"/>
          </a:xfrm>
          <a:prstGeom prst="rect">
            <a:avLst/>
          </a:prstGeom>
          <a:solidFill>
            <a:srgbClr val="882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Raleway" pitchFamily="2" charset="-18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A98B0421-D86F-44C0-B3E5-9ACC314AA39E}"/>
              </a:ext>
            </a:extLst>
          </p:cNvPr>
          <p:cNvSpPr/>
          <p:nvPr/>
        </p:nvSpPr>
        <p:spPr>
          <a:xfrm>
            <a:off x="2402840" y="2238693"/>
            <a:ext cx="3886200" cy="1451113"/>
          </a:xfrm>
          <a:prstGeom prst="rect">
            <a:avLst/>
          </a:prstGeom>
          <a:solidFill>
            <a:srgbClr val="A3B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err="1">
                <a:latin typeface="Raleway" pitchFamily="2" charset="-18"/>
              </a:rPr>
              <a:t>Phasellus</a:t>
            </a:r>
            <a:r>
              <a:rPr lang="hu-HU" sz="2400" b="1" dirty="0">
                <a:latin typeface="Raleway" pitchFamily="2" charset="-18"/>
              </a:rPr>
              <a:t> vitae </a:t>
            </a:r>
            <a:r>
              <a:rPr lang="hu-HU" sz="2400" b="1" dirty="0" err="1">
                <a:latin typeface="Raleway" pitchFamily="2" charset="-18"/>
              </a:rPr>
              <a:t>erat</a:t>
            </a:r>
            <a:r>
              <a:rPr lang="hu-HU" sz="2400" b="1" dirty="0">
                <a:latin typeface="Raleway" pitchFamily="2" charset="-18"/>
              </a:rPr>
              <a:t> </a:t>
            </a:r>
            <a:r>
              <a:rPr lang="hu-HU" sz="2400" b="1" dirty="0" err="1">
                <a:latin typeface="Raleway" pitchFamily="2" charset="-18"/>
              </a:rPr>
              <a:t>tellus</a:t>
            </a:r>
            <a:r>
              <a:rPr lang="hu-HU" sz="2400" b="1" dirty="0">
                <a:latin typeface="Raleway" pitchFamily="2" charset="-18"/>
              </a:rPr>
              <a:t>. 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BE9A698-BE25-44A4-BF28-745CAEA36D0A}"/>
              </a:ext>
            </a:extLst>
          </p:cNvPr>
          <p:cNvSpPr/>
          <p:nvPr/>
        </p:nvSpPr>
        <p:spPr>
          <a:xfrm>
            <a:off x="2402840" y="3834568"/>
            <a:ext cx="3886200" cy="1451113"/>
          </a:xfrm>
          <a:prstGeom prst="rect">
            <a:avLst/>
          </a:prstGeom>
          <a:solidFill>
            <a:srgbClr val="A3B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err="1">
                <a:latin typeface="Raleway" pitchFamily="2" charset="-18"/>
              </a:rPr>
              <a:t>Praesent</a:t>
            </a:r>
            <a:r>
              <a:rPr lang="hu-HU" sz="2400" b="1" dirty="0">
                <a:latin typeface="Raleway" pitchFamily="2" charset="-18"/>
              </a:rPr>
              <a:t> </a:t>
            </a:r>
            <a:r>
              <a:rPr lang="hu-HU" sz="2400" b="1" dirty="0" err="1">
                <a:latin typeface="Raleway" pitchFamily="2" charset="-18"/>
              </a:rPr>
              <a:t>interdum</a:t>
            </a:r>
            <a:r>
              <a:rPr lang="hu-HU" sz="2400" b="1" dirty="0">
                <a:latin typeface="Raleway" pitchFamily="2" charset="-18"/>
              </a:rPr>
              <a:t> vel </a:t>
            </a:r>
            <a:r>
              <a:rPr lang="hu-HU" sz="2400" b="1" dirty="0" err="1">
                <a:latin typeface="Raleway" pitchFamily="2" charset="-18"/>
              </a:rPr>
              <a:t>dui</a:t>
            </a:r>
            <a:r>
              <a:rPr lang="hu-HU" sz="2400" b="1" dirty="0">
                <a:latin typeface="Raleway" pitchFamily="2" charset="-18"/>
              </a:rPr>
              <a:t> </a:t>
            </a:r>
            <a:r>
              <a:rPr lang="hu-HU" sz="2400" b="1" dirty="0" err="1">
                <a:latin typeface="Raleway" pitchFamily="2" charset="-18"/>
              </a:rPr>
              <a:t>sit</a:t>
            </a:r>
            <a:r>
              <a:rPr lang="hu-HU" sz="2400" b="1" dirty="0">
                <a:latin typeface="Raleway" pitchFamily="2" charset="-18"/>
              </a:rPr>
              <a:t> </a:t>
            </a:r>
            <a:r>
              <a:rPr lang="hu-HU" sz="2400" b="1" dirty="0" err="1">
                <a:latin typeface="Raleway" pitchFamily="2" charset="-18"/>
              </a:rPr>
              <a:t>amet</a:t>
            </a:r>
            <a:r>
              <a:rPr lang="hu-HU" sz="2400" b="1" dirty="0">
                <a:latin typeface="Raleway" pitchFamily="2" charset="-18"/>
              </a:rPr>
              <a:t> </a:t>
            </a:r>
            <a:r>
              <a:rPr lang="hu-HU" sz="2400" b="1" dirty="0" err="1">
                <a:latin typeface="Raleway" pitchFamily="2" charset="-18"/>
              </a:rPr>
              <a:t>aliquet</a:t>
            </a:r>
            <a:r>
              <a:rPr lang="hu-HU" sz="2400" b="1" dirty="0">
                <a:latin typeface="Raleway" pitchFamily="2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78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C70F537F-4E0D-4223-93A3-0DE75309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FD87255-2800-4EB6-8F5A-5F4898776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84"/>
          <a:stretch/>
        </p:blipFill>
        <p:spPr>
          <a:xfrm>
            <a:off x="0" y="0"/>
            <a:ext cx="709127" cy="6858000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79A94087-76BE-4DFB-B70F-8B11668403DA}"/>
              </a:ext>
            </a:extLst>
          </p:cNvPr>
          <p:cNvSpPr txBox="1"/>
          <p:nvPr/>
        </p:nvSpPr>
        <p:spPr>
          <a:xfrm>
            <a:off x="1993876" y="363561"/>
            <a:ext cx="9213390" cy="1077218"/>
          </a:xfrm>
          <a:prstGeom prst="rect">
            <a:avLst/>
          </a:prstGeom>
          <a:solidFill>
            <a:srgbClr val="2B7A99"/>
          </a:solidFill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Raleway" pitchFamily="2" charset="-18"/>
              </a:rPr>
              <a:t>MAECANAS VARIUS TINCIDUNT EROS, NON LUCTUS NISL ULTRICES IN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C3B3DFCA-9CF3-49CE-8F40-9ECAD08F7F12}"/>
              </a:ext>
            </a:extLst>
          </p:cNvPr>
          <p:cNvSpPr/>
          <p:nvPr/>
        </p:nvSpPr>
        <p:spPr>
          <a:xfrm>
            <a:off x="9838206" y="1414105"/>
            <a:ext cx="1369060" cy="56476"/>
          </a:xfrm>
          <a:prstGeom prst="rect">
            <a:avLst/>
          </a:prstGeom>
          <a:solidFill>
            <a:srgbClr val="882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Raleway" pitchFamily="2" charset="-18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DA14946-3DAB-4158-A7E9-7762F9328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389290"/>
              </p:ext>
            </p:extLst>
          </p:nvPr>
        </p:nvGraphicFramePr>
        <p:xfrm>
          <a:off x="2739874" y="1659008"/>
          <a:ext cx="8467392" cy="4449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162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8BDD33-1743-4C83-89CC-86D6E8FB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CA30F14-D7EF-4CE2-9B88-D75DCB7F1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1"/>
            <a:ext cx="12192000" cy="6858000"/>
          </a:xfr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98CE4AF7-F3F4-4863-908E-234EC7EDF7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71"/>
          <a:stretch/>
        </p:blipFill>
        <p:spPr>
          <a:xfrm>
            <a:off x="-88900" y="0"/>
            <a:ext cx="576580" cy="6858000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84CD4D47-A37F-41C0-AF76-DF0713DFA7E4}"/>
              </a:ext>
            </a:extLst>
          </p:cNvPr>
          <p:cNvSpPr/>
          <p:nvPr/>
        </p:nvSpPr>
        <p:spPr>
          <a:xfrm>
            <a:off x="2668272" y="2055813"/>
            <a:ext cx="4291330" cy="1587500"/>
          </a:xfrm>
          <a:prstGeom prst="rect">
            <a:avLst/>
          </a:prstGeom>
          <a:solidFill>
            <a:srgbClr val="A3B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1075" lvl="1" indent="-523875"/>
            <a:r>
              <a:rPr lang="hu-HU" sz="4800" b="1" dirty="0">
                <a:solidFill>
                  <a:schemeClr val="bg1"/>
                </a:solidFill>
                <a:latin typeface="Raleway" pitchFamily="2" charset="-18"/>
              </a:rPr>
              <a:t>8</a:t>
            </a:r>
            <a:r>
              <a:rPr lang="hu-HU" sz="32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dirty="0"/>
              <a:t> </a:t>
            </a:r>
            <a:r>
              <a:rPr lang="hu-HU" sz="3200" dirty="0" err="1">
                <a:solidFill>
                  <a:srgbClr val="2B7A99"/>
                </a:solidFill>
                <a:latin typeface="Raleway" pitchFamily="2" charset="-18"/>
              </a:rPr>
              <a:t>ullamcorper</a:t>
            </a:r>
            <a:r>
              <a:rPr lang="hu-HU" sz="32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3200" dirty="0" err="1">
                <a:solidFill>
                  <a:srgbClr val="2B7A99"/>
                </a:solidFill>
                <a:latin typeface="Raleway" pitchFamily="2" charset="-18"/>
              </a:rPr>
              <a:t>pellentesque</a:t>
            </a:r>
            <a:endParaRPr lang="hu-HU" sz="3200" dirty="0">
              <a:solidFill>
                <a:srgbClr val="2B7A99"/>
              </a:solidFill>
              <a:latin typeface="Raleway" pitchFamily="2" charset="-18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0ED2776D-A4F9-43E4-A56B-3A6C60474330}"/>
              </a:ext>
            </a:extLst>
          </p:cNvPr>
          <p:cNvSpPr/>
          <p:nvPr/>
        </p:nvSpPr>
        <p:spPr>
          <a:xfrm>
            <a:off x="2668272" y="3919538"/>
            <a:ext cx="4291330" cy="1587500"/>
          </a:xfrm>
          <a:prstGeom prst="rect">
            <a:avLst/>
          </a:prstGeom>
          <a:solidFill>
            <a:srgbClr val="A3B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2663" lvl="1" indent="-525463">
              <a:tabLst>
                <a:tab pos="981075" algn="l"/>
                <a:tab pos="982663" algn="l"/>
              </a:tabLst>
            </a:pPr>
            <a:r>
              <a:rPr lang="hu-HU" sz="4800" b="1" dirty="0">
                <a:solidFill>
                  <a:schemeClr val="bg1"/>
                </a:solidFill>
                <a:latin typeface="Raleway" pitchFamily="2" charset="-18"/>
              </a:rPr>
              <a:t>2</a:t>
            </a:r>
            <a:r>
              <a:rPr lang="hu-HU" sz="4800" dirty="0"/>
              <a:t> </a:t>
            </a:r>
            <a:r>
              <a:rPr lang="hu-HU" sz="3200" dirty="0" err="1">
                <a:solidFill>
                  <a:srgbClr val="2B7A99"/>
                </a:solidFill>
                <a:latin typeface="Raleway" pitchFamily="2" charset="-18"/>
              </a:rPr>
              <a:t>inceptos</a:t>
            </a:r>
            <a:r>
              <a:rPr lang="hu-HU" sz="32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3200" dirty="0" err="1">
                <a:solidFill>
                  <a:srgbClr val="2B7A99"/>
                </a:solidFill>
                <a:latin typeface="Raleway" pitchFamily="2" charset="-18"/>
              </a:rPr>
              <a:t>himenaeos</a:t>
            </a:r>
            <a:endParaRPr lang="hu-HU" sz="3200" dirty="0">
              <a:solidFill>
                <a:srgbClr val="2B7A99"/>
              </a:solidFill>
              <a:latin typeface="Raleway" pitchFamily="2" charset="-18"/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660CA8F8-2549-482A-BE4F-C5748C023F6E}"/>
              </a:ext>
            </a:extLst>
          </p:cNvPr>
          <p:cNvSpPr/>
          <p:nvPr/>
        </p:nvSpPr>
        <p:spPr>
          <a:xfrm>
            <a:off x="7392670" y="2055813"/>
            <a:ext cx="4291330" cy="1587500"/>
          </a:xfrm>
          <a:prstGeom prst="rect">
            <a:avLst/>
          </a:prstGeom>
          <a:solidFill>
            <a:srgbClr val="A3B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hu-HU" sz="4800" b="1" dirty="0">
                <a:solidFill>
                  <a:schemeClr val="bg1"/>
                </a:solidFill>
                <a:latin typeface="Raleway" pitchFamily="2" charset="-18"/>
              </a:rPr>
              <a:t>11</a:t>
            </a:r>
            <a:r>
              <a:rPr lang="hu-HU" sz="32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3200" dirty="0"/>
              <a:t> </a:t>
            </a:r>
            <a:r>
              <a:rPr lang="hu-HU" sz="3200" dirty="0">
                <a:solidFill>
                  <a:srgbClr val="2B7A99"/>
                </a:solidFill>
                <a:latin typeface="Raleway" pitchFamily="2" charset="-18"/>
              </a:rPr>
              <a:t> </a:t>
            </a:r>
            <a:r>
              <a:rPr lang="hu-HU" sz="3200" dirty="0" err="1">
                <a:solidFill>
                  <a:srgbClr val="2B7A99"/>
                </a:solidFill>
                <a:latin typeface="Raleway" pitchFamily="2" charset="-18"/>
              </a:rPr>
              <a:t>rohoncus</a:t>
            </a:r>
            <a:r>
              <a:rPr lang="hu-HU" sz="3200" dirty="0">
                <a:solidFill>
                  <a:srgbClr val="2B7A99"/>
                </a:solidFill>
                <a:latin typeface="Raleway" pitchFamily="2" charset="-18"/>
              </a:rPr>
              <a:t> </a:t>
            </a:r>
          </a:p>
          <a:p>
            <a:pPr marL="1346200" lvl="1" indent="-889000">
              <a:tabLst>
                <a:tab pos="1346200" algn="l"/>
              </a:tabLst>
            </a:pPr>
            <a:r>
              <a:rPr lang="hu-HU" sz="3200" dirty="0">
                <a:solidFill>
                  <a:srgbClr val="2B7A99"/>
                </a:solidFill>
                <a:latin typeface="Raleway" pitchFamily="2" charset="-18"/>
              </a:rPr>
              <a:t>	non </a:t>
            </a:r>
            <a:r>
              <a:rPr lang="hu-HU" sz="3200" dirty="0" err="1">
                <a:solidFill>
                  <a:srgbClr val="2B7A99"/>
                </a:solidFill>
                <a:latin typeface="Raleway" pitchFamily="2" charset="-18"/>
              </a:rPr>
              <a:t>leo</a:t>
            </a:r>
            <a:endParaRPr lang="hu-HU" sz="3200" dirty="0">
              <a:solidFill>
                <a:srgbClr val="2B7A99"/>
              </a:solidFill>
              <a:latin typeface="Raleway" pitchFamily="2" charset="-18"/>
            </a:endParaRP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835993DD-FD3C-4B67-844E-4BD049ABBA63}"/>
              </a:ext>
            </a:extLst>
          </p:cNvPr>
          <p:cNvSpPr/>
          <p:nvPr/>
        </p:nvSpPr>
        <p:spPr>
          <a:xfrm>
            <a:off x="7392670" y="3919538"/>
            <a:ext cx="4291330" cy="1587500"/>
          </a:xfrm>
          <a:prstGeom prst="rect">
            <a:avLst/>
          </a:prstGeom>
          <a:solidFill>
            <a:srgbClr val="A3B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2538" lvl="1" indent="-795338"/>
            <a:r>
              <a:rPr lang="hu-HU" sz="4800" b="1" dirty="0">
                <a:solidFill>
                  <a:schemeClr val="bg1"/>
                </a:solidFill>
                <a:latin typeface="Raleway" pitchFamily="2" charset="-18"/>
              </a:rPr>
              <a:t>13</a:t>
            </a:r>
            <a:r>
              <a:rPr lang="hu-HU" sz="3200" dirty="0">
                <a:solidFill>
                  <a:srgbClr val="2B7A99"/>
                </a:solidFill>
                <a:latin typeface="Raleway" pitchFamily="2" charset="-18"/>
              </a:rPr>
              <a:t> </a:t>
            </a:r>
            <a:r>
              <a:rPr lang="hu-HU" sz="3200" dirty="0" err="1">
                <a:solidFill>
                  <a:srgbClr val="2B7A99"/>
                </a:solidFill>
                <a:latin typeface="Raleway" pitchFamily="2" charset="-18"/>
              </a:rPr>
              <a:t>consectetur</a:t>
            </a:r>
            <a:endParaRPr lang="hu-HU" sz="3200" dirty="0">
              <a:solidFill>
                <a:srgbClr val="2B7A99"/>
              </a:solidFill>
              <a:latin typeface="Raleway" pitchFamily="2" charset="-18"/>
            </a:endParaRPr>
          </a:p>
          <a:p>
            <a:pPr marL="1252538" lvl="1" indent="-795338"/>
            <a:r>
              <a:rPr lang="hu-HU" sz="3200" dirty="0">
                <a:solidFill>
                  <a:srgbClr val="2B7A99"/>
                </a:solidFill>
                <a:latin typeface="Raleway" pitchFamily="2" charset="-18"/>
              </a:rPr>
              <a:t>	non </a:t>
            </a:r>
            <a:r>
              <a:rPr lang="hu-HU" sz="3200" dirty="0" err="1">
                <a:solidFill>
                  <a:srgbClr val="2B7A99"/>
                </a:solidFill>
                <a:latin typeface="Raleway" pitchFamily="2" charset="-18"/>
              </a:rPr>
              <a:t>sed</a:t>
            </a:r>
            <a:endParaRPr lang="hu-HU" sz="3200" dirty="0">
              <a:solidFill>
                <a:srgbClr val="2B7A99"/>
              </a:solidFill>
              <a:latin typeface="Raleway" pitchFamily="2" charset="-18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A863C7C0-3981-477F-98DA-B0DD9927FE10}"/>
              </a:ext>
            </a:extLst>
          </p:cNvPr>
          <p:cNvSpPr txBox="1"/>
          <p:nvPr/>
        </p:nvSpPr>
        <p:spPr>
          <a:xfrm>
            <a:off x="1993876" y="363561"/>
            <a:ext cx="9213390" cy="1077218"/>
          </a:xfrm>
          <a:prstGeom prst="rect">
            <a:avLst/>
          </a:prstGeom>
          <a:solidFill>
            <a:srgbClr val="2B7A99"/>
          </a:solidFill>
        </p:spPr>
        <p:txBody>
          <a:bodyPr wrap="square" rtlCol="0">
            <a:spAutoFit/>
          </a:bodyPr>
          <a:lstStyle/>
          <a:p>
            <a:r>
              <a:rPr lang="hu-HU" sz="3200" b="1" cap="all" dirty="0" err="1">
                <a:solidFill>
                  <a:schemeClr val="bg1"/>
                </a:solidFill>
                <a:latin typeface="Raleway" pitchFamily="2" charset="-18"/>
              </a:rPr>
              <a:t>Nunc</a:t>
            </a:r>
            <a:r>
              <a:rPr lang="hu-HU" sz="3200" b="1" cap="all" dirty="0">
                <a:solidFill>
                  <a:schemeClr val="bg1"/>
                </a:solidFill>
                <a:latin typeface="Raleway" pitchFamily="2" charset="-18"/>
              </a:rPr>
              <a:t> </a:t>
            </a:r>
            <a:r>
              <a:rPr lang="hu-HU" sz="3200" b="1" cap="all" dirty="0" err="1">
                <a:solidFill>
                  <a:schemeClr val="bg1"/>
                </a:solidFill>
                <a:latin typeface="Raleway" pitchFamily="2" charset="-18"/>
              </a:rPr>
              <a:t>tempor</a:t>
            </a:r>
            <a:r>
              <a:rPr lang="hu-HU" sz="3200" b="1" cap="all" dirty="0">
                <a:solidFill>
                  <a:schemeClr val="bg1"/>
                </a:solidFill>
                <a:latin typeface="Raleway" pitchFamily="2" charset="-18"/>
              </a:rPr>
              <a:t> </a:t>
            </a:r>
            <a:r>
              <a:rPr lang="hu-HU" sz="3200" b="1" cap="all" dirty="0" err="1">
                <a:solidFill>
                  <a:schemeClr val="bg1"/>
                </a:solidFill>
                <a:latin typeface="Raleway" pitchFamily="2" charset="-18"/>
              </a:rPr>
              <a:t>lectus</a:t>
            </a:r>
            <a:r>
              <a:rPr lang="hu-HU" sz="3200" b="1" cap="all" dirty="0">
                <a:solidFill>
                  <a:schemeClr val="bg1"/>
                </a:solidFill>
                <a:latin typeface="Raleway" pitchFamily="2" charset="-18"/>
              </a:rPr>
              <a:t> </a:t>
            </a:r>
            <a:r>
              <a:rPr lang="hu-HU" sz="3200" b="1" cap="all" dirty="0" err="1">
                <a:solidFill>
                  <a:schemeClr val="bg1"/>
                </a:solidFill>
                <a:latin typeface="Raleway" pitchFamily="2" charset="-18"/>
              </a:rPr>
              <a:t>odio</a:t>
            </a:r>
            <a:r>
              <a:rPr lang="hu-HU" sz="3200" b="1" cap="all" dirty="0">
                <a:solidFill>
                  <a:schemeClr val="bg1"/>
                </a:solidFill>
                <a:latin typeface="Raleway" pitchFamily="2" charset="-18"/>
              </a:rPr>
              <a:t>, </a:t>
            </a:r>
            <a:r>
              <a:rPr lang="hu-HU" sz="3200" b="1" cap="all" dirty="0" err="1">
                <a:solidFill>
                  <a:schemeClr val="bg1"/>
                </a:solidFill>
                <a:latin typeface="Raleway" pitchFamily="2" charset="-18"/>
              </a:rPr>
              <a:t>at</a:t>
            </a:r>
            <a:r>
              <a:rPr lang="hu-HU" sz="3200" b="1" cap="all" dirty="0">
                <a:solidFill>
                  <a:schemeClr val="bg1"/>
                </a:solidFill>
                <a:latin typeface="Raleway" pitchFamily="2" charset="-18"/>
              </a:rPr>
              <a:t> </a:t>
            </a:r>
            <a:r>
              <a:rPr lang="hu-HU" sz="3200" b="1" cap="all" dirty="0" err="1">
                <a:solidFill>
                  <a:schemeClr val="bg1"/>
                </a:solidFill>
                <a:latin typeface="Raleway" pitchFamily="2" charset="-18"/>
              </a:rPr>
              <a:t>ultricies</a:t>
            </a:r>
            <a:endParaRPr lang="hu-HU" sz="3200" b="1" cap="all" dirty="0">
              <a:solidFill>
                <a:schemeClr val="bg1"/>
              </a:solidFill>
              <a:latin typeface="Raleway" pitchFamily="2" charset="-18"/>
            </a:endParaRPr>
          </a:p>
          <a:p>
            <a:r>
              <a:rPr lang="hu-HU" sz="3200" b="1" dirty="0">
                <a:solidFill>
                  <a:schemeClr val="bg1"/>
                </a:solidFill>
                <a:latin typeface="Raleway ExtraLight" pitchFamily="2" charset="-18"/>
              </a:rPr>
              <a:t>1999-2022</a:t>
            </a: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6CE1BE07-3D47-4A5F-95D7-6343C77203CB}"/>
              </a:ext>
            </a:extLst>
          </p:cNvPr>
          <p:cNvSpPr/>
          <p:nvPr/>
        </p:nvSpPr>
        <p:spPr>
          <a:xfrm>
            <a:off x="9838206" y="1414105"/>
            <a:ext cx="1369060" cy="56476"/>
          </a:xfrm>
          <a:prstGeom prst="rect">
            <a:avLst/>
          </a:prstGeom>
          <a:solidFill>
            <a:srgbClr val="882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Raleway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6237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034E9DF8-DC1B-4C19-BA36-D33440834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2192000" cy="6858000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79A94087-76BE-4DFB-B70F-8B11668403DA}"/>
              </a:ext>
            </a:extLst>
          </p:cNvPr>
          <p:cNvSpPr txBox="1"/>
          <p:nvPr/>
        </p:nvSpPr>
        <p:spPr>
          <a:xfrm>
            <a:off x="1854200" y="3318938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/>
            <a:r>
              <a:rPr lang="hu-HU" sz="4800" b="1" dirty="0">
                <a:solidFill>
                  <a:schemeClr val="bg1"/>
                </a:solidFill>
                <a:latin typeface="Raleway" pitchFamily="2" charset="-18"/>
              </a:rPr>
              <a:t>mk.uni-pannon.hu</a:t>
            </a:r>
          </a:p>
          <a:p>
            <a:pPr marL="533400"/>
            <a:r>
              <a:rPr lang="hu-HU" sz="4800" b="1" dirty="0">
                <a:solidFill>
                  <a:schemeClr val="bg1"/>
                </a:solidFill>
                <a:latin typeface="Raleway" pitchFamily="2" charset="-18"/>
              </a:rPr>
              <a:t>info@mk.uni-pannon.hu</a:t>
            </a:r>
            <a:endParaRPr lang="hu-HU" sz="3600" b="1" dirty="0">
              <a:solidFill>
                <a:schemeClr val="bg1"/>
              </a:solidFill>
              <a:latin typeface="Raleway ExtraLight" pitchFamily="2" charset="-18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C3B3DFCA-9CF3-49CE-8F40-9ECAD08F7F12}"/>
              </a:ext>
            </a:extLst>
          </p:cNvPr>
          <p:cNvSpPr/>
          <p:nvPr/>
        </p:nvSpPr>
        <p:spPr>
          <a:xfrm>
            <a:off x="2466340" y="4881534"/>
            <a:ext cx="1369060" cy="56476"/>
          </a:xfrm>
          <a:prstGeom prst="rect">
            <a:avLst/>
          </a:prstGeom>
          <a:solidFill>
            <a:srgbClr val="882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Raleway" pitchFamily="2" charset="-18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36498CD8-6800-400D-8F16-6AB974CDC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92"/>
          <a:stretch/>
        </p:blipFill>
        <p:spPr>
          <a:xfrm>
            <a:off x="0" y="0"/>
            <a:ext cx="63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18F5F6088954DA7C8D0D4D770F70C" ma:contentTypeVersion="14" ma:contentTypeDescription="Create a new document." ma:contentTypeScope="" ma:versionID="5ebc84f163e232c0a4c907b702c3655a">
  <xsd:schema xmlns:xsd="http://www.w3.org/2001/XMLSchema" xmlns:xs="http://www.w3.org/2001/XMLSchema" xmlns:p="http://schemas.microsoft.com/office/2006/metadata/properties" xmlns:ns3="09989e2a-fdbd-4878-84c0-55fce1e29584" xmlns:ns4="8838f665-ad6b-4601-b29f-8313c3364a97" targetNamespace="http://schemas.microsoft.com/office/2006/metadata/properties" ma:root="true" ma:fieldsID="116a90cec0e4e061c59d611439666d3f" ns3:_="" ns4:_="">
    <xsd:import namespace="09989e2a-fdbd-4878-84c0-55fce1e29584"/>
    <xsd:import namespace="8838f665-ad6b-4601-b29f-8313c3364a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89e2a-fdbd-4878-84c0-55fce1e295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8f665-ad6b-4601-b29f-8313c3364a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3D4992-8E78-472C-AB4F-52C5E94B0A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989e2a-fdbd-4878-84c0-55fce1e29584"/>
    <ds:schemaRef ds:uri="8838f665-ad6b-4601-b29f-8313c3364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0AECC0-84AD-4D32-B942-BB98E44941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A9ED87-E470-4B74-8625-8E2E2AA8D67E}">
  <ds:schemaRefs>
    <ds:schemaRef ds:uri="http://purl.org/dc/elements/1.1/"/>
    <ds:schemaRef ds:uri="http://purl.org/dc/terms/"/>
    <ds:schemaRef ds:uri="8838f665-ad6b-4601-b29f-8313c3364a97"/>
    <ds:schemaRef ds:uri="http://purl.org/dc/dcmitype/"/>
    <ds:schemaRef ds:uri="http://schemas.microsoft.com/office/2006/documentManagement/types"/>
    <ds:schemaRef ds:uri="09989e2a-fdbd-4878-84c0-55fce1e29584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232</Words>
  <Application>Microsoft Office PowerPoint</Application>
  <PresentationFormat>Szélesvásznú</PresentationFormat>
  <Paragraphs>38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Raleway</vt:lpstr>
      <vt:lpstr>Raleway ExtraLight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Eszter Tornyos</dc:creator>
  <cp:lastModifiedBy>Eszter Csányi-Tornyos</cp:lastModifiedBy>
  <cp:revision>8</cp:revision>
  <dcterms:created xsi:type="dcterms:W3CDTF">2022-10-06T12:05:39Z</dcterms:created>
  <dcterms:modified xsi:type="dcterms:W3CDTF">2024-02-27T11:29:56Z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0x010100B2518F5F6088954DA7C8D0D4D770F70C</vt:lpwstr>
  </property>
</Properties>
</file>