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62" r:id="rId3"/>
    <p:sldId id="271" r:id="rId4"/>
    <p:sldId id="258" r:id="rId5"/>
    <p:sldId id="261" r:id="rId6"/>
    <p:sldId id="266" r:id="rId7"/>
    <p:sldId id="264" r:id="rId8"/>
    <p:sldId id="267" r:id="rId9"/>
    <p:sldId id="265" r:id="rId10"/>
    <p:sldId id="263" r:id="rId11"/>
    <p:sldId id="257" r:id="rId12"/>
    <p:sldId id="259" r:id="rId13"/>
    <p:sldId id="260" r:id="rId14"/>
    <p:sldId id="270" r:id="rId15"/>
    <p:sldId id="269" r:id="rId16"/>
    <p:sldId id="268" r:id="rId17"/>
  </p:sldIdLst>
  <p:sldSz cx="12192000" cy="6858000"/>
  <p:notesSz cx="6858000" cy="9144000"/>
  <p:embeddedFontLst>
    <p:embeddedFont>
      <p:font typeface="IBM Plex Serif Light" panose="02060403050406000203" pitchFamily="18" charset="-18"/>
      <p:regular r:id="rId19"/>
      <p:italic r:id="rId20"/>
    </p:embeddedFont>
    <p:embeddedFont>
      <p:font typeface="IBM Plex Serif SemiBold" panose="02060703050406000203" pitchFamily="18" charset="-18"/>
      <p:bold r:id="rId21"/>
      <p:boldItalic r:id="rId22"/>
    </p:embeddedFont>
    <p:embeddedFont>
      <p:font typeface="Mukta" panose="020B0000000000000000" pitchFamily="34" charset="-18"/>
      <p:regular r:id="rId23"/>
      <p:bold r:id="rId24"/>
    </p:embeddedFont>
    <p:embeddedFont>
      <p:font typeface="Mukta Light" panose="020B0000000000000000" pitchFamily="34" charset="-18"/>
      <p:regular r:id="rId25"/>
    </p:embeddedFont>
    <p:embeddedFont>
      <p:font typeface="Raleway Black" pitchFamily="2" charset="-18"/>
      <p:bold r:id="rId26"/>
      <p:boldItalic r:id="rId27"/>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285780"/>
    <a:srgbClr val="9F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1652B-58EB-40A3-8597-A55601883E88}" v="7" dt="2024-01-26T09:04:33.995"/>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73" autoAdjust="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ogh András" userId="f5d0a104-4f34-4273-8130-e237954587a6" providerId="ADAL" clId="{65F1652B-58EB-40A3-8597-A55601883E88}"/>
    <pc:docChg chg="custSel modSld sldOrd">
      <pc:chgData name="Balogh András" userId="f5d0a104-4f34-4273-8130-e237954587a6" providerId="ADAL" clId="{65F1652B-58EB-40A3-8597-A55601883E88}" dt="2024-01-26T09:06:03.039" v="30"/>
      <pc:docMkLst>
        <pc:docMk/>
      </pc:docMkLst>
      <pc:sldChg chg="modSp mod setBg modClrScheme chgLayout">
        <pc:chgData name="Balogh András" userId="f5d0a104-4f34-4273-8130-e237954587a6" providerId="ADAL" clId="{65F1652B-58EB-40A3-8597-A55601883E88}" dt="2024-01-26T09:04:27.875" v="20"/>
        <pc:sldMkLst>
          <pc:docMk/>
          <pc:sldMk cId="1470132615" sldId="257"/>
        </pc:sldMkLst>
        <pc:spChg chg="mod ord">
          <ac:chgData name="Balogh András" userId="f5d0a104-4f34-4273-8130-e237954587a6" providerId="ADAL" clId="{65F1652B-58EB-40A3-8597-A55601883E88}" dt="2024-01-26T08:38:11.853" v="1" actId="700"/>
          <ac:spMkLst>
            <pc:docMk/>
            <pc:sldMk cId="1470132615" sldId="257"/>
            <ac:spMk id="2" creationId="{00000000-0000-0000-0000-000000000000}"/>
          </ac:spMkLst>
        </pc:spChg>
        <pc:spChg chg="mod ord">
          <ac:chgData name="Balogh András" userId="f5d0a104-4f34-4273-8130-e237954587a6" providerId="ADAL" clId="{65F1652B-58EB-40A3-8597-A55601883E88}" dt="2024-01-26T08:38:11.853" v="1" actId="700"/>
          <ac:spMkLst>
            <pc:docMk/>
            <pc:sldMk cId="1470132615" sldId="257"/>
            <ac:spMk id="3" creationId="{00000000-0000-0000-0000-000000000000}"/>
          </ac:spMkLst>
        </pc:spChg>
      </pc:sldChg>
      <pc:sldChg chg="modSp mod ord setBg modClrScheme chgLayout">
        <pc:chgData name="Balogh András" userId="f5d0a104-4f34-4273-8130-e237954587a6" providerId="ADAL" clId="{65F1652B-58EB-40A3-8597-A55601883E88}" dt="2024-01-26T09:06:00.111" v="28"/>
        <pc:sldMkLst>
          <pc:docMk/>
          <pc:sldMk cId="257360071" sldId="258"/>
        </pc:sldMkLst>
        <pc:spChg chg="mod ord">
          <ac:chgData name="Balogh András" userId="f5d0a104-4f34-4273-8130-e237954587a6" providerId="ADAL" clId="{65F1652B-58EB-40A3-8597-A55601883E88}" dt="2024-01-26T08:38:01.038" v="0" actId="700"/>
          <ac:spMkLst>
            <pc:docMk/>
            <pc:sldMk cId="257360071" sldId="258"/>
            <ac:spMk id="4" creationId="{00000000-0000-0000-0000-000000000000}"/>
          </ac:spMkLst>
        </pc:spChg>
        <pc:spChg chg="mod ord">
          <ac:chgData name="Balogh András" userId="f5d0a104-4f34-4273-8130-e237954587a6" providerId="ADAL" clId="{65F1652B-58EB-40A3-8597-A55601883E88}" dt="2024-01-26T08:38:01.038" v="0" actId="700"/>
          <ac:spMkLst>
            <pc:docMk/>
            <pc:sldMk cId="257360071" sldId="258"/>
            <ac:spMk id="8" creationId="{CBDB776E-94B1-B9E2-3BFD-3F86AF2EAB1A}"/>
          </ac:spMkLst>
        </pc:spChg>
        <pc:picChg chg="mod ord">
          <ac:chgData name="Balogh András" userId="f5d0a104-4f34-4273-8130-e237954587a6" providerId="ADAL" clId="{65F1652B-58EB-40A3-8597-A55601883E88}" dt="2024-01-26T08:38:01.038" v="0" actId="700"/>
          <ac:picMkLst>
            <pc:docMk/>
            <pc:sldMk cId="257360071" sldId="258"/>
            <ac:picMk id="7" creationId="{00000000-0000-0000-0000-000000000000}"/>
          </ac:picMkLst>
        </pc:picChg>
      </pc:sldChg>
      <pc:sldChg chg="modSp mod setBg modClrScheme chgLayout">
        <pc:chgData name="Balogh András" userId="f5d0a104-4f34-4273-8130-e237954587a6" providerId="ADAL" clId="{65F1652B-58EB-40A3-8597-A55601883E88}" dt="2024-01-26T09:04:30.403" v="21"/>
        <pc:sldMkLst>
          <pc:docMk/>
          <pc:sldMk cId="4102639529" sldId="259"/>
        </pc:sldMkLst>
        <pc:spChg chg="mod ord">
          <ac:chgData name="Balogh András" userId="f5d0a104-4f34-4273-8130-e237954587a6" providerId="ADAL" clId="{65F1652B-58EB-40A3-8597-A55601883E88}" dt="2024-01-26T08:38:19.765" v="2" actId="700"/>
          <ac:spMkLst>
            <pc:docMk/>
            <pc:sldMk cId="4102639529" sldId="259"/>
            <ac:spMk id="5" creationId="{65285837-6801-163D-5FC1-ED76174552BD}"/>
          </ac:spMkLst>
        </pc:spChg>
        <pc:spChg chg="mod ord">
          <ac:chgData name="Balogh András" userId="f5d0a104-4f34-4273-8130-e237954587a6" providerId="ADAL" clId="{65F1652B-58EB-40A3-8597-A55601883E88}" dt="2024-01-26T08:38:38.005" v="9" actId="20577"/>
          <ac:spMkLst>
            <pc:docMk/>
            <pc:sldMk cId="4102639529" sldId="259"/>
            <ac:spMk id="10" creationId="{00000000-0000-0000-0000-000000000000}"/>
          </ac:spMkLst>
        </pc:spChg>
        <pc:picChg chg="mod ord">
          <ac:chgData name="Balogh András" userId="f5d0a104-4f34-4273-8130-e237954587a6" providerId="ADAL" clId="{65F1652B-58EB-40A3-8597-A55601883E88}" dt="2024-01-26T08:39:49.962" v="17" actId="1076"/>
          <ac:picMkLst>
            <pc:docMk/>
            <pc:sldMk cId="4102639529" sldId="259"/>
            <ac:picMk id="14" creationId="{00000000-0000-0000-0000-000000000000}"/>
          </ac:picMkLst>
        </pc:picChg>
      </pc:sldChg>
      <pc:sldChg chg="modSp mod setBg modClrScheme chgLayout">
        <pc:chgData name="Balogh András" userId="f5d0a104-4f34-4273-8130-e237954587a6" providerId="ADAL" clId="{65F1652B-58EB-40A3-8597-A55601883E88}" dt="2024-01-26T09:04:33.995" v="22"/>
        <pc:sldMkLst>
          <pc:docMk/>
          <pc:sldMk cId="2577150692" sldId="260"/>
        </pc:sldMkLst>
        <pc:spChg chg="mod ord">
          <ac:chgData name="Balogh András" userId="f5d0a104-4f34-4273-8130-e237954587a6" providerId="ADAL" clId="{65F1652B-58EB-40A3-8597-A55601883E88}" dt="2024-01-26T08:38:47.521" v="10" actId="700"/>
          <ac:spMkLst>
            <pc:docMk/>
            <pc:sldMk cId="2577150692" sldId="260"/>
            <ac:spMk id="2" creationId="{00000000-0000-0000-0000-000000000000}"/>
          </ac:spMkLst>
        </pc:spChg>
        <pc:graphicFrameChg chg="mod ord">
          <ac:chgData name="Balogh András" userId="f5d0a104-4f34-4273-8130-e237954587a6" providerId="ADAL" clId="{65F1652B-58EB-40A3-8597-A55601883E88}" dt="2024-01-26T08:39:03.050" v="14" actId="1076"/>
          <ac:graphicFrameMkLst>
            <pc:docMk/>
            <pc:sldMk cId="2577150692" sldId="260"/>
            <ac:graphicFrameMk id="7" creationId="{00000000-0000-0000-0000-000000000000}"/>
          </ac:graphicFrameMkLst>
        </pc:graphicFrameChg>
      </pc:sldChg>
      <pc:sldChg chg="setBg">
        <pc:chgData name="Balogh András" userId="f5d0a104-4f34-4273-8130-e237954587a6" providerId="ADAL" clId="{65F1652B-58EB-40A3-8597-A55601883E88}" dt="2024-01-26T09:04:15.395" v="18"/>
        <pc:sldMkLst>
          <pc:docMk/>
          <pc:sldMk cId="671919178" sldId="261"/>
        </pc:sldMkLst>
      </pc:sldChg>
      <pc:sldChg chg="modSp mod modClrScheme chgLayout">
        <pc:chgData name="Balogh András" userId="f5d0a104-4f34-4273-8130-e237954587a6" providerId="ADAL" clId="{65F1652B-58EB-40A3-8597-A55601883E88}" dt="2024-01-26T09:05:02.899" v="26" actId="1076"/>
        <pc:sldMkLst>
          <pc:docMk/>
          <pc:sldMk cId="1793686015" sldId="268"/>
        </pc:sldMkLst>
        <pc:spChg chg="mod ord">
          <ac:chgData name="Balogh András" userId="f5d0a104-4f34-4273-8130-e237954587a6" providerId="ADAL" clId="{65F1652B-58EB-40A3-8597-A55601883E88}" dt="2024-01-26T09:05:02.899" v="26" actId="1076"/>
          <ac:spMkLst>
            <pc:docMk/>
            <pc:sldMk cId="1793686015" sldId="268"/>
            <ac:spMk id="2" creationId="{6E304BF2-407C-651F-A6F2-6827FDDA2911}"/>
          </ac:spMkLst>
        </pc:spChg>
        <pc:spChg chg="mod ord">
          <ac:chgData name="Balogh András" userId="f5d0a104-4f34-4273-8130-e237954587a6" providerId="ADAL" clId="{65F1652B-58EB-40A3-8597-A55601883E88}" dt="2024-01-26T09:04:50.892" v="23" actId="1076"/>
          <ac:spMkLst>
            <pc:docMk/>
            <pc:sldMk cId="1793686015" sldId="268"/>
            <ac:spMk id="4" creationId="{A8C81E0B-A45B-B766-18E5-369A3C4B9D50}"/>
          </ac:spMkLst>
        </pc:spChg>
      </pc:sldChg>
      <pc:sldChg chg="ord">
        <pc:chgData name="Balogh András" userId="f5d0a104-4f34-4273-8130-e237954587a6" providerId="ADAL" clId="{65F1652B-58EB-40A3-8597-A55601883E88}" dt="2024-01-26T09:06:03.039" v="30"/>
        <pc:sldMkLst>
          <pc:docMk/>
          <pc:sldMk cId="1512818884" sldId="2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u-HU" dirty="0">
                <a:solidFill>
                  <a:srgbClr val="285780"/>
                </a:solidFill>
                <a:latin typeface="Raleway Black" pitchFamily="2" charset="-18"/>
              </a:rPr>
              <a:t>Kördiagram</a:t>
            </a:r>
            <a:endParaRPr lang="en-US" dirty="0">
              <a:solidFill>
                <a:srgbClr val="285780"/>
              </a:solidFill>
              <a:latin typeface="Raleway Black" pitchFamily="2" charset="-1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Munka1!$B$1</c:f>
              <c:strCache>
                <c:ptCount val="1"/>
                <c:pt idx="0">
                  <c:v>Értékesítés</c:v>
                </c:pt>
              </c:strCache>
            </c:strRef>
          </c:tx>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BB92-4E2E-B8AF-353AE58510FB}"/>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BB92-4E2E-B8AF-353AE58510FB}"/>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BB92-4E2E-B8AF-353AE58510FB}"/>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BB92-4E2E-B8AF-353AE58510FB}"/>
              </c:ext>
            </c:extLst>
          </c:dPt>
          <c:cat>
            <c:strRef>
              <c:f>Munka1!$A$2:$A$5</c:f>
              <c:strCache>
                <c:ptCount val="4"/>
                <c:pt idx="0">
                  <c:v>1. negyedév</c:v>
                </c:pt>
                <c:pt idx="1">
                  <c:v>2. negyedév</c:v>
                </c:pt>
                <c:pt idx="2">
                  <c:v>3. negyedév</c:v>
                </c:pt>
                <c:pt idx="3">
                  <c:v>4. negyedév</c:v>
                </c:pt>
              </c:strCache>
            </c:strRef>
          </c:cat>
          <c:val>
            <c:numRef>
              <c:f>Munka1!$B$2:$B$5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EA9-4EBA-9B1D-B203608E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IBM Plex Serif Light" panose="02060403050406000203" pitchFamily="18" charset="-18"/>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31CF-AA47-40EE-A679-9EC05043EF12}" type="datetimeFigureOut">
              <a:rPr lang="hu-HU" smtClean="0"/>
              <a:t>2024. 01. 26.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28D09-6C15-40FE-B399-0368C104917B}" type="slidenum">
              <a:rPr lang="hu-HU" smtClean="0"/>
              <a:t>‹#›</a:t>
            </a:fld>
            <a:endParaRPr lang="hu-HU"/>
          </a:p>
        </p:txBody>
      </p:sp>
    </p:spTree>
    <p:extLst>
      <p:ext uri="{BB962C8B-B14F-4D97-AF65-F5344CB8AC3E}">
        <p14:creationId xmlns:p14="http://schemas.microsoft.com/office/powerpoint/2010/main" val="8516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7" name="Dátum helye 4">
            <a:extLst>
              <a:ext uri="{FF2B5EF4-FFF2-40B4-BE49-F238E27FC236}">
                <a16:creationId xmlns:a16="http://schemas.microsoft.com/office/drawing/2014/main" id="{A518726E-2CA1-18BF-0E9A-5FCF43A76EA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46885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3_Kép képaláírással">
    <p:spTree>
      <p:nvGrpSpPr>
        <p:cNvPr id="1" name=""/>
        <p:cNvGrpSpPr/>
        <p:nvPr/>
      </p:nvGrpSpPr>
      <p:grpSpPr>
        <a:xfrm>
          <a:off x="0" y="0"/>
          <a:ext cx="0" cy="0"/>
          <a:chOff x="0" y="0"/>
          <a:chExt cx="0" cy="0"/>
        </a:xfrm>
      </p:grpSpPr>
      <p:pic>
        <p:nvPicPr>
          <p:cNvPr id="9" name="Kép 8" descr="A képen Acélkék, kék, képernyőkép, zászló látható&#10;&#10;Automatikusan generált leírás">
            <a:extLst>
              <a:ext uri="{FF2B5EF4-FFF2-40B4-BE49-F238E27FC236}">
                <a16:creationId xmlns:a16="http://schemas.microsoft.com/office/drawing/2014/main" id="{5AEEE17A-64F0-BBA7-3533-1A87E53B4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35875" y="2794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1" name="Kép 10" descr="A képen szöveg, Betűtípus, embléma, szimbólum látható&#10;&#10;Automatikusan generált leírás">
            <a:extLst>
              <a:ext uri="{FF2B5EF4-FFF2-40B4-BE49-F238E27FC236}">
                <a16:creationId xmlns:a16="http://schemas.microsoft.com/office/drawing/2014/main" id="{D5ED1980-BC28-90CA-17CF-0648199A5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32143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4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21759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5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8647B102-9257-E8ED-1781-D08D545CEF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782109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19D0CF86-CC41-49B4-AF59-CF46113AE2B5}" type="datetimeFigureOut">
              <a:rPr lang="hu-HU" smtClean="0"/>
              <a:t>2024. 01. 26.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92662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Dátum helye 2"/>
          <p:cNvSpPr>
            <a:spLocks noGrp="1"/>
          </p:cNvSpPr>
          <p:nvPr>
            <p:ph type="dt" sz="half" idx="10"/>
          </p:nvPr>
        </p:nvSpPr>
        <p:spPr/>
        <p:txBody>
          <a:bodyPr/>
          <a:lstStyle/>
          <a:p>
            <a:fld id="{19D0CF86-CC41-49B4-AF59-CF46113AE2B5}" type="datetimeFigureOut">
              <a:rPr lang="hu-HU" smtClean="0"/>
              <a:t>2024. 01. 26.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362281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D0CF86-CC41-49B4-AF59-CF46113AE2B5}" type="datetimeFigureOut">
              <a:rPr lang="hu-HU" smtClean="0"/>
              <a:t>2024. 01. 26.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247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13255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2024. 01. 26.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87879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 Projekt">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77811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 hullamos">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A7E6E5B5-7703-59F9-F0FD-248807DD290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11" name="Dátum helye 4">
            <a:extLst>
              <a:ext uri="{FF2B5EF4-FFF2-40B4-BE49-F238E27FC236}">
                <a16:creationId xmlns:a16="http://schemas.microsoft.com/office/drawing/2014/main" id="{56B4A621-623D-B616-489F-54C042D48DB2}"/>
              </a:ext>
            </a:extLst>
          </p:cNvPr>
          <p:cNvSpPr>
            <a:spLocks noGrp="1"/>
          </p:cNvSpPr>
          <p:nvPr>
            <p:ph type="dt" sz="half" idx="10"/>
          </p:nvPr>
        </p:nvSpPr>
        <p:spPr>
          <a:xfrm>
            <a:off x="981075" y="642746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3654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pic>
        <p:nvPicPr>
          <p:cNvPr id="9" name="Kép 8" descr="A képen képernyőkép látható&#10;&#10;Automatikusan generált leírás">
            <a:extLst>
              <a:ext uri="{FF2B5EF4-FFF2-40B4-BE49-F238E27FC236}">
                <a16:creationId xmlns:a16="http://schemas.microsoft.com/office/drawing/2014/main" id="{ED1B58DE-4290-679F-D159-1060651F2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7" name="Dátum helye 4">
            <a:extLst>
              <a:ext uri="{FF2B5EF4-FFF2-40B4-BE49-F238E27FC236}">
                <a16:creationId xmlns:a16="http://schemas.microsoft.com/office/drawing/2014/main" id="{C273A9AC-0160-9BB6-F89E-8561E20B29C6}"/>
              </a:ext>
            </a:extLst>
          </p:cNvPr>
          <p:cNvSpPr>
            <a:spLocks noGrp="1"/>
          </p:cNvSpPr>
          <p:nvPr>
            <p:ph type="dt" sz="half" idx="10"/>
          </p:nvPr>
        </p:nvSpPr>
        <p:spPr>
          <a:xfrm>
            <a:off x="981075" y="644651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67782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
        <p:nvSpPr>
          <p:cNvPr id="4" name="Cím 1">
            <a:extLst>
              <a:ext uri="{FF2B5EF4-FFF2-40B4-BE49-F238E27FC236}">
                <a16:creationId xmlns:a16="http://schemas.microsoft.com/office/drawing/2014/main" id="{4FB32C50-2964-0A34-1D89-AF390C32FF66}"/>
              </a:ext>
            </a:extLst>
          </p:cNvPr>
          <p:cNvSpPr>
            <a:spLocks noGrp="1"/>
          </p:cNvSpPr>
          <p:nvPr>
            <p:ph type="title"/>
          </p:nvPr>
        </p:nvSpPr>
        <p:spPr>
          <a:xfrm>
            <a:off x="838200" y="365125"/>
            <a:ext cx="10515600" cy="1325563"/>
          </a:xfrm>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7" name="Tartalom helye 2">
            <a:extLst>
              <a:ext uri="{FF2B5EF4-FFF2-40B4-BE49-F238E27FC236}">
                <a16:creationId xmlns:a16="http://schemas.microsoft.com/office/drawing/2014/main" id="{02F941B5-87EC-82E2-3968-A9617F4C290E}"/>
              </a:ext>
            </a:extLst>
          </p:cNvPr>
          <p:cNvSpPr>
            <a:spLocks noGrp="1"/>
          </p:cNvSpPr>
          <p:nvPr>
            <p:ph idx="1"/>
          </p:nvPr>
        </p:nvSpPr>
        <p:spPr>
          <a:xfrm>
            <a:off x="838200" y="1825625"/>
            <a:ext cx="10515600"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Tree>
    <p:extLst>
      <p:ext uri="{BB962C8B-B14F-4D97-AF65-F5344CB8AC3E}">
        <p14:creationId xmlns:p14="http://schemas.microsoft.com/office/powerpoint/2010/main" val="30785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178878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B93A6C44-535C-0FB4-2F1F-9DA7923ABC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Tree>
    <p:extLst>
      <p:ext uri="{BB962C8B-B14F-4D97-AF65-F5344CB8AC3E}">
        <p14:creationId xmlns:p14="http://schemas.microsoft.com/office/powerpoint/2010/main" val="212096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sp>
        <p:nvSpPr>
          <p:cNvPr id="3" name="Cím 1">
            <a:extLst>
              <a:ext uri="{FF2B5EF4-FFF2-40B4-BE49-F238E27FC236}">
                <a16:creationId xmlns:a16="http://schemas.microsoft.com/office/drawing/2014/main" id="{761C690E-3DB7-6013-6E73-D44D64823D47}"/>
              </a:ext>
            </a:extLst>
          </p:cNvPr>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baseline="0" dirty="0">
                <a:solidFill>
                  <a:srgbClr val="285780"/>
                </a:solidFill>
                <a:latin typeface="Raleway Black" pitchFamily="2" charset="-18"/>
                <a:ea typeface="+mj-ea"/>
                <a:cs typeface="+mj-cs"/>
              </a:defRPr>
            </a:lvl1pPr>
          </a:lstStyle>
          <a:p>
            <a:r>
              <a:rPr lang="hu-HU" dirty="0"/>
              <a:t>Mintacím szerkesztése</a:t>
            </a:r>
          </a:p>
        </p:txBody>
      </p:sp>
      <p:sp>
        <p:nvSpPr>
          <p:cNvPr id="8" name="Kép helye 2">
            <a:extLst>
              <a:ext uri="{FF2B5EF4-FFF2-40B4-BE49-F238E27FC236}">
                <a16:creationId xmlns:a16="http://schemas.microsoft.com/office/drawing/2014/main" id="{9B442496-1368-49B9-EE63-1E3210CE0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9" name="Szöveg helye 3">
            <a:extLst>
              <a:ext uri="{FF2B5EF4-FFF2-40B4-BE49-F238E27FC236}">
                <a16:creationId xmlns:a16="http://schemas.microsoft.com/office/drawing/2014/main" id="{666AA8DF-A7A4-D4DA-671D-9B5BAF55150F}"/>
              </a:ext>
            </a:extLst>
          </p:cNvPr>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Tree>
    <p:extLst>
      <p:ext uri="{BB962C8B-B14F-4D97-AF65-F5344CB8AC3E}">
        <p14:creationId xmlns:p14="http://schemas.microsoft.com/office/powerpoint/2010/main" val="13627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Kép képaláírással">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8AFB683E-548A-703E-0F67-4AD8F8494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692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49296" y="27094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2024. 01. 26.</a:t>
            </a:fld>
            <a:endParaRPr lang="hu-HU" dirty="0"/>
          </a:p>
        </p:txBody>
      </p:sp>
      <p:pic>
        <p:nvPicPr>
          <p:cNvPr id="13" name="Kép 12" descr="A képen szöveg, Betűtípus, embléma, szimbólum látható&#10;&#10;Automatikusan generált leírás">
            <a:extLst>
              <a:ext uri="{FF2B5EF4-FFF2-40B4-BE49-F238E27FC236}">
                <a16:creationId xmlns:a16="http://schemas.microsoft.com/office/drawing/2014/main" id="{C2FFEB27-721B-9EE0-1FAD-607F135BE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782" y="5740725"/>
            <a:ext cx="2486410" cy="1051864"/>
          </a:xfrm>
          <a:prstGeom prst="rect">
            <a:avLst/>
          </a:prstGeom>
        </p:spPr>
      </p:pic>
    </p:spTree>
    <p:extLst>
      <p:ext uri="{BB962C8B-B14F-4D97-AF65-F5344CB8AC3E}">
        <p14:creationId xmlns:p14="http://schemas.microsoft.com/office/powerpoint/2010/main" val="403454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0CF86-CC41-49B4-AF59-CF46113AE2B5}" type="datetimeFigureOut">
              <a:rPr lang="hu-HU" smtClean="0"/>
              <a:t>2024. 01. 26.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967E-1E65-4354-8809-2C921ACD1143}" type="slidenum">
              <a:rPr lang="hu-HU" smtClean="0"/>
              <a:t>‹#›</a:t>
            </a:fld>
            <a:endParaRPr lang="hu-HU"/>
          </a:p>
        </p:txBody>
      </p:sp>
    </p:spTree>
    <p:extLst>
      <p:ext uri="{BB962C8B-B14F-4D97-AF65-F5344CB8AC3E}">
        <p14:creationId xmlns:p14="http://schemas.microsoft.com/office/powerpoint/2010/main" val="2794186565"/>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50" r:id="rId3"/>
    <p:sldLayoutId id="2147483675" r:id="rId4"/>
    <p:sldLayoutId id="2147483682" r:id="rId5"/>
    <p:sldLayoutId id="2147483657" r:id="rId6"/>
    <p:sldLayoutId id="2147483673" r:id="rId7"/>
    <p:sldLayoutId id="2147483683" r:id="rId8"/>
    <p:sldLayoutId id="2147483678" r:id="rId9"/>
    <p:sldLayoutId id="2147483679" r:id="rId10"/>
    <p:sldLayoutId id="2147483680" r:id="rId11"/>
    <p:sldLayoutId id="2147483681" r:id="rId12"/>
    <p:sldLayoutId id="2147483652" r:id="rId13"/>
    <p:sldLayoutId id="2147483654" r:id="rId14"/>
    <p:sldLayoutId id="2147483655" r:id="rId15"/>
    <p:sldLayoutId id="2147483658" r:id="rId16"/>
    <p:sldLayoutId id="2147483659" r:id="rId17"/>
  </p:sldLayoutIdLst>
  <p:txStyles>
    <p:title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solidFill>
                  <a:srgbClr val="285780"/>
                </a:solidFill>
                <a:latin typeface="Raleway Black" pitchFamily="2" charset="-18"/>
              </a:rPr>
              <a:t>Pannon Egyetem</a:t>
            </a:r>
          </a:p>
        </p:txBody>
      </p:sp>
      <p:sp>
        <p:nvSpPr>
          <p:cNvPr id="3" name="Alcím 2"/>
          <p:cNvSpPr>
            <a:spLocks noGrp="1"/>
          </p:cNvSpPr>
          <p:nvPr>
            <p:ph type="subTitle" idx="1"/>
          </p:nvPr>
        </p:nvSpPr>
        <p:spPr/>
        <p:txBody>
          <a:bodyPr>
            <a:normAutofit/>
          </a:bodyPr>
          <a:lstStyle/>
          <a:p>
            <a:r>
              <a:rPr lang="hu-HU" sz="3600" i="1" dirty="0">
                <a:latin typeface="IBM Plex Serif SemiBold" panose="02060703050406000203" pitchFamily="18" charset="-18"/>
              </a:rPr>
              <a:t>Alcím</a:t>
            </a:r>
          </a:p>
        </p:txBody>
      </p:sp>
    </p:spTree>
    <p:extLst>
      <p:ext uri="{BB962C8B-B14F-4D97-AF65-F5344CB8AC3E}">
        <p14:creationId xmlns:p14="http://schemas.microsoft.com/office/powerpoint/2010/main" val="179244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2;p52">
            <a:extLst>
              <a:ext uri="{FF2B5EF4-FFF2-40B4-BE49-F238E27FC236}">
                <a16:creationId xmlns:a16="http://schemas.microsoft.com/office/drawing/2014/main" id="{E8786BFC-7635-4C5E-DAB9-477F34D736CF}"/>
              </a:ext>
            </a:extLst>
          </p:cNvPr>
          <p:cNvSpPr txBox="1">
            <a:spLocks/>
          </p:cNvSpPr>
          <p:nvPr/>
        </p:nvSpPr>
        <p:spPr>
          <a:xfrm>
            <a:off x="1342952" y="586597"/>
            <a:ext cx="9811002" cy="3312544"/>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5400" dirty="0"/>
              <a:t>“</a:t>
            </a:r>
            <a:r>
              <a:rPr lang="hu-HU" sz="5400" dirty="0"/>
              <a:t>Idézetekkel elválaszthatjuk az egymástól elkülönülő fejezeteket az előadásunkban</a:t>
            </a:r>
            <a:r>
              <a:rPr lang="en-US" sz="5400" dirty="0"/>
              <a:t>”</a:t>
            </a:r>
          </a:p>
        </p:txBody>
      </p:sp>
      <p:sp>
        <p:nvSpPr>
          <p:cNvPr id="3" name="Google Shape;783;p52">
            <a:extLst>
              <a:ext uri="{FF2B5EF4-FFF2-40B4-BE49-F238E27FC236}">
                <a16:creationId xmlns:a16="http://schemas.microsoft.com/office/drawing/2014/main" id="{EEEFFCF1-7E4C-4FCC-D022-57D753C812CF}"/>
              </a:ext>
            </a:extLst>
          </p:cNvPr>
          <p:cNvSpPr txBox="1">
            <a:spLocks noGrp="1"/>
          </p:cNvSpPr>
          <p:nvPr>
            <p:ph type="title"/>
          </p:nvPr>
        </p:nvSpPr>
        <p:spPr>
          <a:xfrm>
            <a:off x="7812763" y="4437619"/>
            <a:ext cx="3341191" cy="7468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latin typeface="IBM Plex Serif Light" panose="02060403050406000203" pitchFamily="18" charset="-18"/>
                <a:ea typeface="+mn-ea"/>
                <a:cs typeface="+mn-cs"/>
              </a:rPr>
              <a:t>—</a:t>
            </a:r>
            <a:r>
              <a:rPr lang="hu-HU" sz="3200" dirty="0">
                <a:solidFill>
                  <a:schemeClr val="tx1"/>
                </a:solidFill>
                <a:latin typeface="IBM Plex Serif Light" panose="02060403050406000203" pitchFamily="18" charset="-18"/>
                <a:ea typeface="+mn-ea"/>
                <a:cs typeface="+mn-cs"/>
              </a:rPr>
              <a:t>Idézet szerzője</a:t>
            </a:r>
          </a:p>
        </p:txBody>
      </p:sp>
    </p:spTree>
    <p:extLst>
      <p:ext uri="{BB962C8B-B14F-4D97-AF65-F5344CB8AC3E}">
        <p14:creationId xmlns:p14="http://schemas.microsoft.com/office/powerpoint/2010/main" val="245909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rgbClr val="285780"/>
                </a:solidFill>
                <a:latin typeface="Raleway Black" pitchFamily="2" charset="-18"/>
              </a:rPr>
              <a:t>Két hasábos minta</a:t>
            </a:r>
          </a:p>
        </p:txBody>
      </p:sp>
      <p:sp>
        <p:nvSpPr>
          <p:cNvPr id="3" name="Tartalom helye 2"/>
          <p:cNvSpPr>
            <a:spLocks noGrp="1"/>
          </p:cNvSpPr>
          <p:nvPr>
            <p:ph idx="1"/>
          </p:nvPr>
        </p:nvSpPr>
        <p:spPr/>
        <p:txBody>
          <a:bodyPr>
            <a:normAutofit/>
          </a:body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p:txBody>
      </p:sp>
      <p:sp>
        <p:nvSpPr>
          <p:cNvPr id="4" name="Tartalom helye 2"/>
          <p:cNvSpPr txBox="1">
            <a:spLocks/>
          </p:cNvSpPr>
          <p:nvPr/>
        </p:nvSpPr>
        <p:spPr>
          <a:xfrm>
            <a:off x="6437561" y="1825624"/>
            <a:ext cx="4824487" cy="3511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14701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Tartalom helye 13"/>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7827" r="7827"/>
          <a:stretch/>
        </p:blipFill>
        <p:spPr>
          <a:xfrm>
            <a:off x="894652" y="1079500"/>
            <a:ext cx="5616771" cy="4435053"/>
          </a:xfrm>
          <a:prstGeom prst="rect">
            <a:avLst/>
          </a:prstGeom>
        </p:spPr>
      </p:pic>
      <p:sp>
        <p:nvSpPr>
          <p:cNvPr id="10" name="Cím 9"/>
          <p:cNvSpPr>
            <a:spLocks noGrp="1"/>
          </p:cNvSpPr>
          <p:nvPr>
            <p:ph type="title"/>
          </p:nvPr>
        </p:nvSpPr>
        <p:spPr/>
        <p:txBody>
          <a:bodyPr/>
          <a:lstStyle/>
          <a:p>
            <a:r>
              <a:rPr lang="hu-HU" dirty="0">
                <a:solidFill>
                  <a:schemeClr val="bg1"/>
                </a:solidFill>
                <a:latin typeface="Raleway Black" pitchFamily="2" charset="-18"/>
              </a:rPr>
              <a:t>Folyó szöveg és felsorolás példa</a:t>
            </a:r>
            <a:endParaRPr lang="hu-HU" dirty="0">
              <a:solidFill>
                <a:schemeClr val="bg1"/>
              </a:solidFill>
            </a:endParaRPr>
          </a:p>
        </p:txBody>
      </p:sp>
      <p:sp>
        <p:nvSpPr>
          <p:cNvPr id="5" name="Szöveg helye 4">
            <a:extLst>
              <a:ext uri="{FF2B5EF4-FFF2-40B4-BE49-F238E27FC236}">
                <a16:creationId xmlns:a16="http://schemas.microsoft.com/office/drawing/2014/main" id="{65285837-6801-163D-5FC1-ED76174552BD}"/>
              </a:ext>
            </a:extLst>
          </p:cNvPr>
          <p:cNvSpPr>
            <a:spLocks noGrp="1"/>
          </p:cNvSpPr>
          <p:nvPr>
            <p:ph type="body" sz="half" idx="2"/>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t>Do you know what helps you make your point crystal clear? Lists like this one:</a:t>
            </a:r>
          </a:p>
          <a:p>
            <a:pPr marL="457200" lvl="0" indent="-317500" algn="l" rtl="0">
              <a:lnSpc>
                <a:spcPct val="100000"/>
              </a:lnSpc>
              <a:spcBef>
                <a:spcPts val="1000"/>
              </a:spcBef>
              <a:spcAft>
                <a:spcPts val="0"/>
              </a:spcAft>
              <a:buSzPts val="1400"/>
              <a:buFont typeface="Mukta Light"/>
              <a:buChar char="●"/>
            </a:pPr>
            <a:r>
              <a:rPr lang="en-US" dirty="0"/>
              <a:t>They’re simple </a:t>
            </a:r>
          </a:p>
          <a:p>
            <a:pPr marL="457200" lvl="0" indent="-317500" algn="l" rtl="0">
              <a:lnSpc>
                <a:spcPct val="100000"/>
              </a:lnSpc>
              <a:spcBef>
                <a:spcPts val="0"/>
              </a:spcBef>
              <a:spcAft>
                <a:spcPts val="0"/>
              </a:spcAft>
              <a:buSzPts val="1400"/>
              <a:buFont typeface="Mukta Light"/>
              <a:buChar char="●"/>
            </a:pPr>
            <a:r>
              <a:rPr lang="en-US" dirty="0"/>
              <a:t>You can organize your ideas clearly</a:t>
            </a:r>
          </a:p>
          <a:p>
            <a:pPr marL="457200" lvl="0" indent="-317500" algn="l" rtl="0">
              <a:lnSpc>
                <a:spcPct val="100000"/>
              </a:lnSpc>
              <a:spcBef>
                <a:spcPts val="0"/>
              </a:spcBef>
              <a:spcAft>
                <a:spcPts val="0"/>
              </a:spcAft>
              <a:buSzPts val="1400"/>
              <a:buFont typeface="Mukta Light"/>
              <a:buChar char="●"/>
            </a:pPr>
            <a:r>
              <a:rPr lang="en-US" dirty="0"/>
              <a:t>You’ll never forget to buy milk!</a:t>
            </a:r>
          </a:p>
          <a:p>
            <a:pPr marL="0" lvl="0" indent="0" algn="l" rtl="0">
              <a:lnSpc>
                <a:spcPct val="100000"/>
              </a:lnSpc>
              <a:spcBef>
                <a:spcPts val="1000"/>
              </a:spcBef>
              <a:spcAft>
                <a:spcPts val="0"/>
              </a:spcAft>
              <a:buNone/>
            </a:pPr>
            <a:r>
              <a:rPr lang="en-US" dirty="0"/>
              <a:t>And the most important thing: the audience won’t miss the point of your presentation</a:t>
            </a:r>
          </a:p>
          <a:p>
            <a:endParaRPr lang="hu-HU" dirty="0"/>
          </a:p>
        </p:txBody>
      </p:sp>
    </p:spTree>
    <p:extLst>
      <p:ext uri="{BB962C8B-B14F-4D97-AF65-F5344CB8AC3E}">
        <p14:creationId xmlns:p14="http://schemas.microsoft.com/office/powerpoint/2010/main" val="41026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solidFill>
                  <a:srgbClr val="285780"/>
                </a:solidFill>
                <a:latin typeface="Raleway Black" pitchFamily="2" charset="-18"/>
              </a:rPr>
              <a:t>Lorem</a:t>
            </a:r>
            <a:r>
              <a:rPr lang="hu-HU" dirty="0">
                <a:solidFill>
                  <a:srgbClr val="285780"/>
                </a:solidFill>
                <a:latin typeface="Raleway Black" pitchFamily="2" charset="-18"/>
              </a:rPr>
              <a:t> </a:t>
            </a:r>
            <a:r>
              <a:rPr lang="hu-HU" dirty="0" err="1">
                <a:solidFill>
                  <a:srgbClr val="285780"/>
                </a:solidFill>
                <a:latin typeface="Raleway Black" pitchFamily="2" charset="-18"/>
              </a:rPr>
              <a:t>Ipsum</a:t>
            </a:r>
            <a:endParaRPr lang="hu-HU" dirty="0">
              <a:solidFill>
                <a:srgbClr val="285780"/>
              </a:solidFill>
              <a:latin typeface="Raleway Black" pitchFamily="2" charset="-18"/>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1264743000"/>
              </p:ext>
            </p:extLst>
          </p:nvPr>
        </p:nvGraphicFramePr>
        <p:xfrm>
          <a:off x="4683408" y="840582"/>
          <a:ext cx="806942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 helye 7">
            <a:extLst>
              <a:ext uri="{FF2B5EF4-FFF2-40B4-BE49-F238E27FC236}">
                <a16:creationId xmlns:a16="http://schemas.microsoft.com/office/drawing/2014/main" id="{DA769CEF-231E-203C-102F-DB5D4437E302}"/>
              </a:ext>
            </a:extLst>
          </p:cNvPr>
          <p:cNvSpPr txBox="1">
            <a:spLocks/>
          </p:cNvSpPr>
          <p:nvPr/>
        </p:nvSpPr>
        <p:spPr>
          <a:xfrm>
            <a:off x="923763" y="1690688"/>
            <a:ext cx="4618621"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 </a:t>
            </a:r>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r>
              <a:rPr lang="hu-HU" sz="1600" dirty="0" err="1">
                <a:latin typeface="IBM Plex Serif Light" panose="02060403050406000203" pitchFamily="18" charset="-18"/>
              </a:rPr>
              <a:t>Aenean</a:t>
            </a:r>
            <a:r>
              <a:rPr lang="hu-HU" sz="1600" dirty="0">
                <a:latin typeface="IBM Plex Serif Light" panose="02060403050406000203" pitchFamily="18" charset="-18"/>
              </a:rPr>
              <a:t> </a:t>
            </a: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diam</a:t>
            </a:r>
            <a:r>
              <a:rPr lang="hu-HU" sz="1600" dirty="0">
                <a:latin typeface="IBM Plex Serif Light" panose="02060403050406000203" pitchFamily="18" charset="-18"/>
              </a:rPr>
              <a:t>, </a:t>
            </a:r>
            <a:r>
              <a:rPr lang="hu-HU" sz="1600" dirty="0" err="1">
                <a:latin typeface="IBM Plex Serif Light" panose="02060403050406000203" pitchFamily="18" charset="-18"/>
              </a:rPr>
              <a:t>viverra</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vestibulum</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malesuada</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convallis</a:t>
            </a:r>
            <a:r>
              <a:rPr lang="hu-HU" sz="1600" dirty="0">
                <a:latin typeface="IBM Plex Serif Light" panose="02060403050406000203" pitchFamily="18" charset="-18"/>
              </a:rPr>
              <a:t>, mi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scelerisque</a:t>
            </a:r>
            <a:r>
              <a:rPr lang="hu-HU" sz="1600" dirty="0">
                <a:latin typeface="IBM Plex Serif Light" panose="02060403050406000203" pitchFamily="18" charset="-18"/>
              </a:rPr>
              <a:t> </a:t>
            </a:r>
            <a:r>
              <a:rPr lang="hu-HU" sz="1600" dirty="0" err="1">
                <a:latin typeface="IBM Plex Serif Light" panose="02060403050406000203" pitchFamily="18" charset="-18"/>
              </a:rPr>
              <a:t>congue</a:t>
            </a:r>
            <a:r>
              <a:rPr lang="hu-HU" sz="1600" dirty="0">
                <a:latin typeface="IBM Plex Serif Light" panose="02060403050406000203" pitchFamily="18" charset="-18"/>
              </a:rPr>
              <a:t>, </a:t>
            </a:r>
            <a:r>
              <a:rPr lang="hu-HU" sz="1600" dirty="0" err="1">
                <a:latin typeface="IBM Plex Serif Light" panose="02060403050406000203" pitchFamily="18" charset="-18"/>
              </a:rPr>
              <a:t>dui</a:t>
            </a:r>
            <a:r>
              <a:rPr lang="hu-HU" sz="1600" dirty="0">
                <a:latin typeface="IBM Plex Serif Light" panose="02060403050406000203" pitchFamily="18" charset="-18"/>
              </a:rPr>
              <a:t> </a:t>
            </a:r>
            <a:r>
              <a:rPr lang="hu-HU" sz="1600" dirty="0" err="1">
                <a:latin typeface="IBM Plex Serif Light" panose="02060403050406000203" pitchFamily="18" charset="-18"/>
              </a:rPr>
              <a:t>augue</a:t>
            </a:r>
            <a:r>
              <a:rPr lang="hu-HU" sz="1600" dirty="0">
                <a:latin typeface="IBM Plex Serif Light" panose="02060403050406000203" pitchFamily="18" charset="-18"/>
              </a:rPr>
              <a:t> </a:t>
            </a:r>
            <a:r>
              <a:rPr lang="hu-HU" sz="1600" dirty="0" err="1">
                <a:latin typeface="IBM Plex Serif Light" panose="02060403050406000203" pitchFamily="18" charset="-18"/>
              </a:rPr>
              <a:t>dapibus</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posuere</a:t>
            </a:r>
            <a:r>
              <a:rPr lang="hu-HU" sz="1600" dirty="0">
                <a:latin typeface="IBM Plex Serif Light" panose="02060403050406000203" pitchFamily="18" charset="-18"/>
              </a:rPr>
              <a:t> </a:t>
            </a:r>
            <a:r>
              <a:rPr lang="hu-HU" sz="1600" dirty="0" err="1">
                <a:latin typeface="IBM Plex Serif Light" panose="02060403050406000203" pitchFamily="18" charset="-18"/>
              </a:rPr>
              <a:t>libero</a:t>
            </a:r>
            <a:r>
              <a:rPr lang="hu-HU" sz="1600" dirty="0">
                <a:latin typeface="IBM Plex Serif Light" panose="02060403050406000203" pitchFamily="18" charset="-18"/>
              </a:rPr>
              <a:t> sem non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venenatis</a:t>
            </a:r>
            <a:r>
              <a:rPr lang="hu-HU" sz="1600" dirty="0">
                <a:latin typeface="IBM Plex Serif Light" panose="02060403050406000203" pitchFamily="18" charset="-18"/>
              </a:rPr>
              <a:t> </a:t>
            </a:r>
            <a:r>
              <a:rPr lang="hu-HU" sz="1600" dirty="0" err="1">
                <a:latin typeface="IBM Plex Serif Light" panose="02060403050406000203" pitchFamily="18" charset="-18"/>
              </a:rPr>
              <a:t>orci</a:t>
            </a:r>
            <a:r>
              <a:rPr lang="hu-HU" sz="1600" dirty="0">
                <a:latin typeface="IBM Plex Serif Light" panose="02060403050406000203" pitchFamily="18" charset="-18"/>
              </a:rPr>
              <a:t> non </a:t>
            </a:r>
            <a:r>
              <a:rPr lang="hu-HU" sz="1600" dirty="0" err="1">
                <a:latin typeface="IBM Plex Serif Light" panose="02060403050406000203" pitchFamily="18" charset="-18"/>
              </a:rPr>
              <a:t>nunc</a:t>
            </a:r>
            <a:r>
              <a:rPr lang="hu-HU" sz="1600" dirty="0">
                <a:latin typeface="IBM Plex Serif Light" panose="02060403050406000203" pitchFamily="18" charset="-18"/>
              </a:rPr>
              <a:t>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fringilla</a:t>
            </a:r>
            <a:r>
              <a:rPr lang="hu-HU" sz="1600" dirty="0">
                <a:latin typeface="IBM Plex Serif Light" panose="02060403050406000203" pitchFamily="18" charset="-18"/>
              </a:rPr>
              <a:t> sem </a:t>
            </a:r>
            <a:r>
              <a:rPr lang="hu-HU" sz="1600" dirty="0" err="1">
                <a:latin typeface="IBM Plex Serif Light" panose="02060403050406000203" pitchFamily="18" charset="-18"/>
              </a:rPr>
              <a:t>aliquam</a:t>
            </a:r>
            <a:r>
              <a:rPr lang="hu-HU" sz="1600" dirty="0">
                <a:latin typeface="IBM Plex Serif Light" panose="02060403050406000203" pitchFamily="18" charset="-18"/>
              </a:rPr>
              <a:t>. In </a:t>
            </a:r>
            <a:r>
              <a:rPr lang="hu-HU" sz="1600" dirty="0" err="1">
                <a:latin typeface="IBM Plex Serif Light" panose="02060403050406000203" pitchFamily="18" charset="-18"/>
              </a:rPr>
              <a:t>aliquam</a:t>
            </a:r>
            <a:r>
              <a:rPr lang="hu-HU" sz="1600" dirty="0">
                <a:latin typeface="IBM Plex Serif Light" panose="02060403050406000203" pitchFamily="18" charset="-18"/>
              </a:rPr>
              <a:t> </a:t>
            </a:r>
            <a:r>
              <a:rPr lang="hu-HU" sz="1600" dirty="0" err="1">
                <a:latin typeface="IBM Plex Serif Light" panose="02060403050406000203" pitchFamily="18" charset="-18"/>
              </a:rPr>
              <a:t>tincidunt</a:t>
            </a:r>
            <a:r>
              <a:rPr lang="hu-HU" sz="1600" dirty="0">
                <a:latin typeface="IBM Plex Serif Light" panose="02060403050406000203" pitchFamily="18" charset="-18"/>
              </a:rPr>
              <a:t> elit, a </a:t>
            </a:r>
            <a:r>
              <a:rPr lang="hu-HU" sz="1600" dirty="0" err="1">
                <a:latin typeface="IBM Plex Serif Light" panose="02060403050406000203" pitchFamily="18" charset="-18"/>
              </a:rPr>
              <a:t>sollicitudin</a:t>
            </a:r>
            <a:r>
              <a:rPr lang="hu-HU" sz="1600" dirty="0">
                <a:latin typeface="IBM Plex Serif Light" panose="02060403050406000203" pitchFamily="18" charset="-18"/>
              </a:rPr>
              <a:t> </a:t>
            </a:r>
            <a:r>
              <a:rPr lang="hu-HU" sz="1600" dirty="0" err="1">
                <a:latin typeface="IBM Plex Serif Light" panose="02060403050406000203" pitchFamily="18" charset="-18"/>
              </a:rPr>
              <a:t>tellus</a:t>
            </a:r>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25771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127DC2-6197-9F67-9F2A-9209D0C5F1B3}"/>
              </a:ext>
            </a:extLst>
          </p:cNvPr>
          <p:cNvSpPr>
            <a:spLocks noGrp="1"/>
          </p:cNvSpPr>
          <p:nvPr>
            <p:ph type="title"/>
          </p:nvPr>
        </p:nvSpPr>
        <p:spPr/>
        <p:txBody>
          <a:bodyPr/>
          <a:lstStyle/>
          <a:p>
            <a:r>
              <a:rPr lang="hu-HU" dirty="0"/>
              <a:t>Példa</a:t>
            </a:r>
          </a:p>
        </p:txBody>
      </p:sp>
      <p:grpSp>
        <p:nvGrpSpPr>
          <p:cNvPr id="11" name="Csoportba foglalás 10">
            <a:extLst>
              <a:ext uri="{FF2B5EF4-FFF2-40B4-BE49-F238E27FC236}">
                <a16:creationId xmlns:a16="http://schemas.microsoft.com/office/drawing/2014/main" id="{1A2B43E3-06DA-E1BE-D1B4-3841046C4972}"/>
              </a:ext>
            </a:extLst>
          </p:cNvPr>
          <p:cNvGrpSpPr/>
          <p:nvPr/>
        </p:nvGrpSpPr>
        <p:grpSpPr>
          <a:xfrm>
            <a:off x="918035" y="2772545"/>
            <a:ext cx="10015698" cy="1904731"/>
            <a:chOff x="1088151" y="2703844"/>
            <a:chExt cx="10015698" cy="1904731"/>
          </a:xfrm>
        </p:grpSpPr>
        <p:grpSp>
          <p:nvGrpSpPr>
            <p:cNvPr id="4" name="Google Shape;4108;p83">
              <a:extLst>
                <a:ext uri="{FF2B5EF4-FFF2-40B4-BE49-F238E27FC236}">
                  <a16:creationId xmlns:a16="http://schemas.microsoft.com/office/drawing/2014/main" id="{32ACBCA9-F3FF-C410-0DF3-8768AF56FE03}"/>
                </a:ext>
              </a:extLst>
            </p:cNvPr>
            <p:cNvGrpSpPr/>
            <p:nvPr/>
          </p:nvGrpSpPr>
          <p:grpSpPr>
            <a:xfrm>
              <a:off x="1088151" y="2703844"/>
              <a:ext cx="10015698" cy="1904731"/>
              <a:chOff x="998425" y="1182125"/>
              <a:chExt cx="1065400" cy="199500"/>
            </a:xfrm>
          </p:grpSpPr>
          <p:sp>
            <p:nvSpPr>
              <p:cNvPr id="5" name="Google Shape;4109;p83">
                <a:extLst>
                  <a:ext uri="{FF2B5EF4-FFF2-40B4-BE49-F238E27FC236}">
                    <a16:creationId xmlns:a16="http://schemas.microsoft.com/office/drawing/2014/main" id="{E9520682-E11F-0FBF-E9FA-877E67AE54ED}"/>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10;p83">
                <a:extLst>
                  <a:ext uri="{FF2B5EF4-FFF2-40B4-BE49-F238E27FC236}">
                    <a16:creationId xmlns:a16="http://schemas.microsoft.com/office/drawing/2014/main" id="{A9E5A2D9-01F5-1688-9390-4FD226689C5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11;p83">
                <a:extLst>
                  <a:ext uri="{FF2B5EF4-FFF2-40B4-BE49-F238E27FC236}">
                    <a16:creationId xmlns:a16="http://schemas.microsoft.com/office/drawing/2014/main" id="{F806854B-1785-FB96-9AD6-83B7566B4745}"/>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2;p83">
                <a:extLst>
                  <a:ext uri="{FF2B5EF4-FFF2-40B4-BE49-F238E27FC236}">
                    <a16:creationId xmlns:a16="http://schemas.microsoft.com/office/drawing/2014/main" id="{9EB73E1E-411D-1631-B80F-1D6F3A00F67A}"/>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3;p83">
                <a:extLst>
                  <a:ext uri="{FF2B5EF4-FFF2-40B4-BE49-F238E27FC236}">
                    <a16:creationId xmlns:a16="http://schemas.microsoft.com/office/drawing/2014/main" id="{048AED87-48FF-DF6D-05D8-32441357017D}"/>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19;p43">
              <a:extLst>
                <a:ext uri="{FF2B5EF4-FFF2-40B4-BE49-F238E27FC236}">
                  <a16:creationId xmlns:a16="http://schemas.microsoft.com/office/drawing/2014/main" id="{A2555AA0-EE76-1D98-D64C-D86AE4283E7C}"/>
                </a:ext>
              </a:extLst>
            </p:cNvPr>
            <p:cNvSpPr txBox="1">
              <a:spLocks/>
            </p:cNvSpPr>
            <p:nvPr/>
          </p:nvSpPr>
          <p:spPr>
            <a:xfrm>
              <a:off x="1265123"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14" name="Google Shape;619;p43">
              <a:extLst>
                <a:ext uri="{FF2B5EF4-FFF2-40B4-BE49-F238E27FC236}">
                  <a16:creationId xmlns:a16="http://schemas.microsoft.com/office/drawing/2014/main" id="{48A7FCAB-BFC3-9E02-1414-D57BEA160F5E}"/>
                </a:ext>
              </a:extLst>
            </p:cNvPr>
            <p:cNvSpPr txBox="1">
              <a:spLocks/>
            </p:cNvSpPr>
            <p:nvPr/>
          </p:nvSpPr>
          <p:spPr>
            <a:xfrm>
              <a:off x="3950286" y="3198259"/>
              <a:ext cx="1837866"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2</a:t>
              </a:r>
              <a:endParaRPr lang="en" sz="9600" dirty="0"/>
            </a:p>
          </p:txBody>
        </p:sp>
        <p:sp>
          <p:nvSpPr>
            <p:cNvPr id="18" name="Google Shape;619;p43">
              <a:extLst>
                <a:ext uri="{FF2B5EF4-FFF2-40B4-BE49-F238E27FC236}">
                  <a16:creationId xmlns:a16="http://schemas.microsoft.com/office/drawing/2014/main" id="{95A6F805-088A-B2CD-554F-257CA0422F17}"/>
                </a:ext>
              </a:extLst>
            </p:cNvPr>
            <p:cNvSpPr txBox="1">
              <a:spLocks/>
            </p:cNvSpPr>
            <p:nvPr/>
          </p:nvSpPr>
          <p:spPr>
            <a:xfrm>
              <a:off x="6658747"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3</a:t>
              </a:r>
              <a:endParaRPr lang="en" sz="9600" dirty="0"/>
            </a:p>
          </p:txBody>
        </p:sp>
        <p:sp>
          <p:nvSpPr>
            <p:cNvPr id="19" name="Google Shape;619;p43">
              <a:extLst>
                <a:ext uri="{FF2B5EF4-FFF2-40B4-BE49-F238E27FC236}">
                  <a16:creationId xmlns:a16="http://schemas.microsoft.com/office/drawing/2014/main" id="{1742529E-B2DC-5ABA-C182-DC0EAA40EBE7}"/>
                </a:ext>
              </a:extLst>
            </p:cNvPr>
            <p:cNvSpPr txBox="1">
              <a:spLocks/>
            </p:cNvSpPr>
            <p:nvPr/>
          </p:nvSpPr>
          <p:spPr>
            <a:xfrm>
              <a:off x="9330608" y="3198259"/>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4</a:t>
              </a:r>
              <a:endParaRPr lang="en" sz="9600" dirty="0"/>
            </a:p>
          </p:txBody>
        </p:sp>
      </p:grpSp>
      <p:sp>
        <p:nvSpPr>
          <p:cNvPr id="3" name="Google Shape;1025;p69">
            <a:extLst>
              <a:ext uri="{FF2B5EF4-FFF2-40B4-BE49-F238E27FC236}">
                <a16:creationId xmlns:a16="http://schemas.microsoft.com/office/drawing/2014/main" id="{C97C6F1E-130B-773A-532A-5A266EA0AC4D}"/>
              </a:ext>
            </a:extLst>
          </p:cNvPr>
          <p:cNvSpPr txBox="1"/>
          <p:nvPr/>
        </p:nvSpPr>
        <p:spPr>
          <a:xfrm>
            <a:off x="918035" y="1690688"/>
            <a:ext cx="10684175" cy="9198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 következő oldalon található grafikai elemek másolással, beillesztéssel, átméretezéssel egyszerűen felhasználhatók a prezentáció készítéséhez.</a:t>
            </a:r>
            <a:endParaRPr dirty="0">
              <a:solidFill>
                <a:schemeClr val="dk1"/>
              </a:solidFill>
              <a:latin typeface="IBM Plex Serif Light" panose="02060403050406000203" pitchFamily="18" charset="-18"/>
              <a:ea typeface="Mukta"/>
              <a:cs typeface="Mukta"/>
              <a:sym typeface="Mukta"/>
            </a:endParaRPr>
          </a:p>
        </p:txBody>
      </p:sp>
    </p:spTree>
    <p:extLst>
      <p:ext uri="{BB962C8B-B14F-4D97-AF65-F5344CB8AC3E}">
        <p14:creationId xmlns:p14="http://schemas.microsoft.com/office/powerpoint/2010/main" val="68611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AA9773-F752-FCB8-64E5-5831366DB6F3}"/>
              </a:ext>
            </a:extLst>
          </p:cNvPr>
          <p:cNvSpPr>
            <a:spLocks noGrp="1"/>
          </p:cNvSpPr>
          <p:nvPr>
            <p:ph type="title"/>
          </p:nvPr>
        </p:nvSpPr>
        <p:spPr/>
        <p:txBody>
          <a:bodyPr/>
          <a:lstStyle/>
          <a:p>
            <a:r>
              <a:rPr lang="hu-HU" dirty="0"/>
              <a:t>Grafikai elemek</a:t>
            </a:r>
          </a:p>
        </p:txBody>
      </p:sp>
      <p:grpSp>
        <p:nvGrpSpPr>
          <p:cNvPr id="4" name="Google Shape;4015;p83">
            <a:extLst>
              <a:ext uri="{FF2B5EF4-FFF2-40B4-BE49-F238E27FC236}">
                <a16:creationId xmlns:a16="http://schemas.microsoft.com/office/drawing/2014/main" id="{8B6DB05D-A427-E72A-A358-47D556A61F3B}"/>
              </a:ext>
            </a:extLst>
          </p:cNvPr>
          <p:cNvGrpSpPr/>
          <p:nvPr/>
        </p:nvGrpSpPr>
        <p:grpSpPr>
          <a:xfrm>
            <a:off x="1181382" y="1474163"/>
            <a:ext cx="3204107" cy="267613"/>
            <a:chOff x="106648" y="895722"/>
            <a:chExt cx="4481413" cy="374300"/>
          </a:xfrm>
        </p:grpSpPr>
        <p:grpSp>
          <p:nvGrpSpPr>
            <p:cNvPr id="5" name="Google Shape;4016;p83">
              <a:extLst>
                <a:ext uri="{FF2B5EF4-FFF2-40B4-BE49-F238E27FC236}">
                  <a16:creationId xmlns:a16="http://schemas.microsoft.com/office/drawing/2014/main" id="{328A6038-0163-CA60-7CF3-39A43AADFAAD}"/>
                </a:ext>
              </a:extLst>
            </p:cNvPr>
            <p:cNvGrpSpPr/>
            <p:nvPr/>
          </p:nvGrpSpPr>
          <p:grpSpPr>
            <a:xfrm>
              <a:off x="2233276" y="895722"/>
              <a:ext cx="1082667" cy="223591"/>
              <a:chOff x="4808316" y="2800065"/>
              <a:chExt cx="1999386" cy="412910"/>
            </a:xfrm>
          </p:grpSpPr>
          <p:sp>
            <p:nvSpPr>
              <p:cNvPr id="21" name="Google Shape;4017;p83">
                <a:extLst>
                  <a:ext uri="{FF2B5EF4-FFF2-40B4-BE49-F238E27FC236}">
                    <a16:creationId xmlns:a16="http://schemas.microsoft.com/office/drawing/2014/main" id="{CA540C17-7F90-1D23-0A32-36B37A671AF9}"/>
                  </a:ext>
                </a:extLst>
              </p:cNvPr>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018;p83">
                <a:extLst>
                  <a:ext uri="{FF2B5EF4-FFF2-40B4-BE49-F238E27FC236}">
                    <a16:creationId xmlns:a16="http://schemas.microsoft.com/office/drawing/2014/main" id="{57442A05-0822-5989-6BAF-04B5ACB3DE0F}"/>
                  </a:ext>
                </a:extLst>
              </p:cNvPr>
              <p:cNvGrpSpPr/>
              <p:nvPr/>
            </p:nvGrpSpPr>
            <p:grpSpPr>
              <a:xfrm>
                <a:off x="4808316" y="2800065"/>
                <a:ext cx="92400" cy="411825"/>
                <a:chOff x="845575" y="2563700"/>
                <a:chExt cx="92400" cy="411825"/>
              </a:xfrm>
            </p:grpSpPr>
            <p:cxnSp>
              <p:nvCxnSpPr>
                <p:cNvPr id="23" name="Google Shape;4019;p83">
                  <a:extLst>
                    <a:ext uri="{FF2B5EF4-FFF2-40B4-BE49-F238E27FC236}">
                      <a16:creationId xmlns:a16="http://schemas.microsoft.com/office/drawing/2014/main" id="{EF74BFC4-5CB8-FF5F-6A22-2E62839BB6FC}"/>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4" name="Google Shape;4020;p83">
                  <a:extLst>
                    <a:ext uri="{FF2B5EF4-FFF2-40B4-BE49-F238E27FC236}">
                      <a16:creationId xmlns:a16="http://schemas.microsoft.com/office/drawing/2014/main" id="{620ED1C3-56CE-C5AC-540D-BADD211CE350}"/>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021;p83">
              <a:extLst>
                <a:ext uri="{FF2B5EF4-FFF2-40B4-BE49-F238E27FC236}">
                  <a16:creationId xmlns:a16="http://schemas.microsoft.com/office/drawing/2014/main" id="{40163159-CB6E-75A5-BDF0-D8D0BDA85B8E}"/>
                </a:ext>
              </a:extLst>
            </p:cNvPr>
            <p:cNvGrpSpPr/>
            <p:nvPr/>
          </p:nvGrpSpPr>
          <p:grpSpPr>
            <a:xfrm>
              <a:off x="106648" y="895722"/>
              <a:ext cx="1088401" cy="223591"/>
              <a:chOff x="881025" y="2800065"/>
              <a:chExt cx="2009975" cy="412910"/>
            </a:xfrm>
          </p:grpSpPr>
          <p:sp>
            <p:nvSpPr>
              <p:cNvPr id="17" name="Google Shape;4022;p83">
                <a:extLst>
                  <a:ext uri="{FF2B5EF4-FFF2-40B4-BE49-F238E27FC236}">
                    <a16:creationId xmlns:a16="http://schemas.microsoft.com/office/drawing/2014/main" id="{0F02335C-499C-9A9F-2DC2-774A8B183B34}"/>
                  </a:ext>
                </a:extLst>
              </p:cNvPr>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4023;p83">
                <a:extLst>
                  <a:ext uri="{FF2B5EF4-FFF2-40B4-BE49-F238E27FC236}">
                    <a16:creationId xmlns:a16="http://schemas.microsoft.com/office/drawing/2014/main" id="{F5B3CC42-E1E1-2C48-27F3-2F68871B3279}"/>
                  </a:ext>
                </a:extLst>
              </p:cNvPr>
              <p:cNvGrpSpPr/>
              <p:nvPr/>
            </p:nvGrpSpPr>
            <p:grpSpPr>
              <a:xfrm>
                <a:off x="881025" y="2800065"/>
                <a:ext cx="92400" cy="411825"/>
                <a:chOff x="845575" y="2563700"/>
                <a:chExt cx="92400" cy="411825"/>
              </a:xfrm>
            </p:grpSpPr>
            <p:cxnSp>
              <p:nvCxnSpPr>
                <p:cNvPr id="19" name="Google Shape;4024;p83">
                  <a:extLst>
                    <a:ext uri="{FF2B5EF4-FFF2-40B4-BE49-F238E27FC236}">
                      <a16:creationId xmlns:a16="http://schemas.microsoft.com/office/drawing/2014/main" id="{6BE9FEB6-E9E5-0001-EFA2-78009426E5BB}"/>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0" name="Google Shape;4025;p83">
                  <a:extLst>
                    <a:ext uri="{FF2B5EF4-FFF2-40B4-BE49-F238E27FC236}">
                      <a16:creationId xmlns:a16="http://schemas.microsoft.com/office/drawing/2014/main" id="{4DC696F1-0C18-7DE8-7141-BDCD56B7C3D5}"/>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4026;p83">
              <a:extLst>
                <a:ext uri="{FF2B5EF4-FFF2-40B4-BE49-F238E27FC236}">
                  <a16:creationId xmlns:a16="http://schemas.microsoft.com/office/drawing/2014/main" id="{DEF8847E-C97A-3F1A-B1BC-0FF73182B2F4}"/>
                </a:ext>
              </a:extLst>
            </p:cNvPr>
            <p:cNvGrpSpPr/>
            <p:nvPr/>
          </p:nvGrpSpPr>
          <p:grpSpPr>
            <a:xfrm>
              <a:off x="1172346" y="1047018"/>
              <a:ext cx="1083151" cy="223003"/>
              <a:chOff x="2849073" y="3079467"/>
              <a:chExt cx="2000279" cy="411825"/>
            </a:xfrm>
          </p:grpSpPr>
          <p:sp>
            <p:nvSpPr>
              <p:cNvPr id="13" name="Google Shape;4027;p83">
                <a:extLst>
                  <a:ext uri="{FF2B5EF4-FFF2-40B4-BE49-F238E27FC236}">
                    <a16:creationId xmlns:a16="http://schemas.microsoft.com/office/drawing/2014/main" id="{A86EF6BB-ED0C-323F-74D7-8FBFE5B83F9B}"/>
                  </a:ext>
                </a:extLst>
              </p:cNvPr>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028;p83">
                <a:extLst>
                  <a:ext uri="{FF2B5EF4-FFF2-40B4-BE49-F238E27FC236}">
                    <a16:creationId xmlns:a16="http://schemas.microsoft.com/office/drawing/2014/main" id="{92557192-84BF-1050-CF8B-F226A46763F0}"/>
                  </a:ext>
                </a:extLst>
              </p:cNvPr>
              <p:cNvGrpSpPr/>
              <p:nvPr/>
            </p:nvGrpSpPr>
            <p:grpSpPr>
              <a:xfrm rot="10800000">
                <a:off x="2849073" y="3079467"/>
                <a:ext cx="92400" cy="411825"/>
                <a:chOff x="2070100" y="2563700"/>
                <a:chExt cx="92400" cy="411825"/>
              </a:xfrm>
            </p:grpSpPr>
            <p:cxnSp>
              <p:nvCxnSpPr>
                <p:cNvPr id="15" name="Google Shape;4029;p83">
                  <a:extLst>
                    <a:ext uri="{FF2B5EF4-FFF2-40B4-BE49-F238E27FC236}">
                      <a16:creationId xmlns:a16="http://schemas.microsoft.com/office/drawing/2014/main" id="{CFF22EBF-1E12-CE60-AA0D-1FFFA638B31F}"/>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6" name="Google Shape;4030;p83">
                  <a:extLst>
                    <a:ext uri="{FF2B5EF4-FFF2-40B4-BE49-F238E27FC236}">
                      <a16:creationId xmlns:a16="http://schemas.microsoft.com/office/drawing/2014/main" id="{D8E8E21F-3998-FF23-275A-3348F9D16151}"/>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4031;p83">
              <a:extLst>
                <a:ext uri="{FF2B5EF4-FFF2-40B4-BE49-F238E27FC236}">
                  <a16:creationId xmlns:a16="http://schemas.microsoft.com/office/drawing/2014/main" id="{BECA04DF-1744-3A00-6D93-0FF75FCDF7D7}"/>
                </a:ext>
              </a:extLst>
            </p:cNvPr>
            <p:cNvGrpSpPr/>
            <p:nvPr/>
          </p:nvGrpSpPr>
          <p:grpSpPr>
            <a:xfrm>
              <a:off x="3290132" y="1047018"/>
              <a:ext cx="1297929" cy="223003"/>
              <a:chOff x="6760035" y="3079467"/>
              <a:chExt cx="2396914" cy="411825"/>
            </a:xfrm>
          </p:grpSpPr>
          <p:sp>
            <p:nvSpPr>
              <p:cNvPr id="9" name="Google Shape;4032;p83">
                <a:extLst>
                  <a:ext uri="{FF2B5EF4-FFF2-40B4-BE49-F238E27FC236}">
                    <a16:creationId xmlns:a16="http://schemas.microsoft.com/office/drawing/2014/main" id="{A39CD15E-B745-5C76-DC7F-5E352E227CB8}"/>
                  </a:ext>
                </a:extLst>
              </p:cNvPr>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4033;p83">
                <a:extLst>
                  <a:ext uri="{FF2B5EF4-FFF2-40B4-BE49-F238E27FC236}">
                    <a16:creationId xmlns:a16="http://schemas.microsoft.com/office/drawing/2014/main" id="{1BC0EA8A-8DE8-DD8C-016C-D12FE0810CE9}"/>
                  </a:ext>
                </a:extLst>
              </p:cNvPr>
              <p:cNvGrpSpPr/>
              <p:nvPr/>
            </p:nvGrpSpPr>
            <p:grpSpPr>
              <a:xfrm rot="10800000">
                <a:off x="6760035" y="3079467"/>
                <a:ext cx="92400" cy="411825"/>
                <a:chOff x="2070100" y="2563700"/>
                <a:chExt cx="92400" cy="411825"/>
              </a:xfrm>
            </p:grpSpPr>
            <p:cxnSp>
              <p:nvCxnSpPr>
                <p:cNvPr id="11" name="Google Shape;4034;p83">
                  <a:extLst>
                    <a:ext uri="{FF2B5EF4-FFF2-40B4-BE49-F238E27FC236}">
                      <a16:creationId xmlns:a16="http://schemas.microsoft.com/office/drawing/2014/main" id="{9DDD8002-3A55-11B8-0E11-B01C917B0F18}"/>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2" name="Google Shape;4035;p83">
                  <a:extLst>
                    <a:ext uri="{FF2B5EF4-FFF2-40B4-BE49-F238E27FC236}">
                      <a16:creationId xmlns:a16="http://schemas.microsoft.com/office/drawing/2014/main" id="{4A0F129D-E996-B607-CFB7-ECAE22D028BB}"/>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 name="Google Shape;4036;p83">
            <a:extLst>
              <a:ext uri="{FF2B5EF4-FFF2-40B4-BE49-F238E27FC236}">
                <a16:creationId xmlns:a16="http://schemas.microsoft.com/office/drawing/2014/main" id="{E2C17837-B0CC-32E0-A5A2-4DE5D2B17916}"/>
              </a:ext>
            </a:extLst>
          </p:cNvPr>
          <p:cNvGrpSpPr/>
          <p:nvPr/>
        </p:nvGrpSpPr>
        <p:grpSpPr>
          <a:xfrm>
            <a:off x="2992795" y="4587554"/>
            <a:ext cx="1388431" cy="1037328"/>
            <a:chOff x="2183288" y="3555572"/>
            <a:chExt cx="1136241" cy="835873"/>
          </a:xfrm>
        </p:grpSpPr>
        <p:sp>
          <p:nvSpPr>
            <p:cNvPr id="26" name="Google Shape;4037;p83">
              <a:extLst>
                <a:ext uri="{FF2B5EF4-FFF2-40B4-BE49-F238E27FC236}">
                  <a16:creationId xmlns:a16="http://schemas.microsoft.com/office/drawing/2014/main" id="{AA1A7AC6-D0E5-C585-9E7F-02AD55CBA0B4}"/>
                </a:ext>
              </a:extLst>
            </p:cNvPr>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4038;p83">
              <a:extLst>
                <a:ext uri="{FF2B5EF4-FFF2-40B4-BE49-F238E27FC236}">
                  <a16:creationId xmlns:a16="http://schemas.microsoft.com/office/drawing/2014/main" id="{1E5DAC9B-B5AA-678C-CA8C-C2859F6B75AF}"/>
                </a:ext>
              </a:extLst>
            </p:cNvPr>
            <p:cNvGrpSpPr/>
            <p:nvPr/>
          </p:nvGrpSpPr>
          <p:grpSpPr>
            <a:xfrm>
              <a:off x="2205895" y="3637269"/>
              <a:ext cx="1089848" cy="724993"/>
              <a:chOff x="2205895" y="3637269"/>
              <a:chExt cx="1089848" cy="724993"/>
            </a:xfrm>
          </p:grpSpPr>
          <p:sp>
            <p:nvSpPr>
              <p:cNvPr id="41" name="Google Shape;4039;p83">
                <a:extLst>
                  <a:ext uri="{FF2B5EF4-FFF2-40B4-BE49-F238E27FC236}">
                    <a16:creationId xmlns:a16="http://schemas.microsoft.com/office/drawing/2014/main" id="{3DD63034-965E-55C9-3880-84FDF1744818}"/>
                  </a:ext>
                </a:extLst>
              </p:cNvPr>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40;p83">
                <a:extLst>
                  <a:ext uri="{FF2B5EF4-FFF2-40B4-BE49-F238E27FC236}">
                    <a16:creationId xmlns:a16="http://schemas.microsoft.com/office/drawing/2014/main" id="{A2D87860-52C8-6821-BCB8-6AAC53310DFF}"/>
                  </a:ext>
                </a:extLst>
              </p:cNvPr>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41;p83">
                <a:extLst>
                  <a:ext uri="{FF2B5EF4-FFF2-40B4-BE49-F238E27FC236}">
                    <a16:creationId xmlns:a16="http://schemas.microsoft.com/office/drawing/2014/main" id="{7021111D-6A15-6AE7-C114-C5A76905474B}"/>
                  </a:ext>
                </a:extLst>
              </p:cNvPr>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42;p83">
                <a:extLst>
                  <a:ext uri="{FF2B5EF4-FFF2-40B4-BE49-F238E27FC236}">
                    <a16:creationId xmlns:a16="http://schemas.microsoft.com/office/drawing/2014/main" id="{5DDABF35-E7AB-C952-6875-745B2F77945D}"/>
                  </a:ext>
                </a:extLst>
              </p:cNvPr>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43;p83">
                <a:extLst>
                  <a:ext uri="{FF2B5EF4-FFF2-40B4-BE49-F238E27FC236}">
                    <a16:creationId xmlns:a16="http://schemas.microsoft.com/office/drawing/2014/main" id="{0481D1BF-8010-34C5-5CC8-C87FA113ECB1}"/>
                  </a:ext>
                </a:extLst>
              </p:cNvPr>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44;p83">
                <a:extLst>
                  <a:ext uri="{FF2B5EF4-FFF2-40B4-BE49-F238E27FC236}">
                    <a16:creationId xmlns:a16="http://schemas.microsoft.com/office/drawing/2014/main" id="{879B2007-B67F-38AB-25CE-1A076B1C79D0}"/>
                  </a:ext>
                </a:extLst>
              </p:cNvPr>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4045;p83">
              <a:extLst>
                <a:ext uri="{FF2B5EF4-FFF2-40B4-BE49-F238E27FC236}">
                  <a16:creationId xmlns:a16="http://schemas.microsoft.com/office/drawing/2014/main" id="{1D5605D4-BA6A-30BF-2C6F-DECC40EFC2B6}"/>
                </a:ext>
              </a:extLst>
            </p:cNvPr>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4046;p83">
              <a:extLst>
                <a:ext uri="{FF2B5EF4-FFF2-40B4-BE49-F238E27FC236}">
                  <a16:creationId xmlns:a16="http://schemas.microsoft.com/office/drawing/2014/main" id="{F9568770-C4DA-E887-07C5-B0ACB0F2FEC6}"/>
                </a:ext>
              </a:extLst>
            </p:cNvPr>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0" name="Google Shape;4047;p83">
              <a:extLst>
                <a:ext uri="{FF2B5EF4-FFF2-40B4-BE49-F238E27FC236}">
                  <a16:creationId xmlns:a16="http://schemas.microsoft.com/office/drawing/2014/main" id="{6CA8716C-919F-7999-3C05-6F2CD4FAE2F2}"/>
                </a:ext>
              </a:extLst>
            </p:cNvPr>
            <p:cNvGrpSpPr/>
            <p:nvPr/>
          </p:nvGrpSpPr>
          <p:grpSpPr>
            <a:xfrm>
              <a:off x="3173850" y="3779426"/>
              <a:ext cx="145679" cy="70048"/>
              <a:chOff x="3173850" y="3779426"/>
              <a:chExt cx="145679" cy="70048"/>
            </a:xfrm>
          </p:grpSpPr>
          <p:cxnSp>
            <p:nvCxnSpPr>
              <p:cNvPr id="39" name="Google Shape;4048;p83">
                <a:extLst>
                  <a:ext uri="{FF2B5EF4-FFF2-40B4-BE49-F238E27FC236}">
                    <a16:creationId xmlns:a16="http://schemas.microsoft.com/office/drawing/2014/main" id="{C8FDD2EE-D297-4C5D-94B1-116E83363562}"/>
                  </a:ext>
                </a:extLst>
              </p:cNvPr>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0" name="Google Shape;4049;p83">
                <a:extLst>
                  <a:ext uri="{FF2B5EF4-FFF2-40B4-BE49-F238E27FC236}">
                    <a16:creationId xmlns:a16="http://schemas.microsoft.com/office/drawing/2014/main" id="{715BD57D-13FF-5A48-32E9-5836ED0A847F}"/>
                  </a:ext>
                </a:extLst>
              </p:cNvPr>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050;p83">
              <a:extLst>
                <a:ext uri="{FF2B5EF4-FFF2-40B4-BE49-F238E27FC236}">
                  <a16:creationId xmlns:a16="http://schemas.microsoft.com/office/drawing/2014/main" id="{93B3C81E-AC95-F703-CF26-7C0A440372F6}"/>
                </a:ext>
              </a:extLst>
            </p:cNvPr>
            <p:cNvGrpSpPr/>
            <p:nvPr/>
          </p:nvGrpSpPr>
          <p:grpSpPr>
            <a:xfrm>
              <a:off x="2183288" y="4139483"/>
              <a:ext cx="145133" cy="70048"/>
              <a:chOff x="2183288" y="4139483"/>
              <a:chExt cx="145133" cy="70048"/>
            </a:xfrm>
          </p:grpSpPr>
          <p:cxnSp>
            <p:nvCxnSpPr>
              <p:cNvPr id="37" name="Google Shape;4051;p83">
                <a:extLst>
                  <a:ext uri="{FF2B5EF4-FFF2-40B4-BE49-F238E27FC236}">
                    <a16:creationId xmlns:a16="http://schemas.microsoft.com/office/drawing/2014/main" id="{DE350E91-53CB-C0A0-EB51-14C6C77F628C}"/>
                  </a:ext>
                </a:extLst>
              </p:cNvPr>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38" name="Google Shape;4052;p83">
                <a:extLst>
                  <a:ext uri="{FF2B5EF4-FFF2-40B4-BE49-F238E27FC236}">
                    <a16:creationId xmlns:a16="http://schemas.microsoft.com/office/drawing/2014/main" id="{662C844D-8202-9007-DAA2-BE1544BB3049}"/>
                  </a:ext>
                </a:extLst>
              </p:cNvPr>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053;p83">
              <a:extLst>
                <a:ext uri="{FF2B5EF4-FFF2-40B4-BE49-F238E27FC236}">
                  <a16:creationId xmlns:a16="http://schemas.microsoft.com/office/drawing/2014/main" id="{71297311-7980-A621-0EEB-DCC9C63750E2}"/>
                </a:ext>
              </a:extLst>
            </p:cNvPr>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4054;p83">
              <a:extLst>
                <a:ext uri="{FF2B5EF4-FFF2-40B4-BE49-F238E27FC236}">
                  <a16:creationId xmlns:a16="http://schemas.microsoft.com/office/drawing/2014/main" id="{6C854306-7FCD-3D60-6EEB-D3C0FA26425B}"/>
                </a:ext>
              </a:extLst>
            </p:cNvPr>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4" name="Google Shape;4055;p83">
              <a:extLst>
                <a:ext uri="{FF2B5EF4-FFF2-40B4-BE49-F238E27FC236}">
                  <a16:creationId xmlns:a16="http://schemas.microsoft.com/office/drawing/2014/main" id="{01B65C94-96C0-09F5-CE2C-4FFAC8735699}"/>
                </a:ext>
              </a:extLst>
            </p:cNvPr>
            <p:cNvGrpSpPr/>
            <p:nvPr/>
          </p:nvGrpSpPr>
          <p:grpSpPr>
            <a:xfrm>
              <a:off x="2943836" y="4268886"/>
              <a:ext cx="60717" cy="122559"/>
              <a:chOff x="2943836" y="4268886"/>
              <a:chExt cx="60717" cy="122559"/>
            </a:xfrm>
          </p:grpSpPr>
          <p:sp>
            <p:nvSpPr>
              <p:cNvPr id="35" name="Google Shape;4056;p83">
                <a:extLst>
                  <a:ext uri="{FF2B5EF4-FFF2-40B4-BE49-F238E27FC236}">
                    <a16:creationId xmlns:a16="http://schemas.microsoft.com/office/drawing/2014/main" id="{3B3CE688-9F04-20C3-6E53-9F70A432EB4E}"/>
                  </a:ext>
                </a:extLst>
              </p:cNvPr>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4057;p83">
                <a:extLst>
                  <a:ext uri="{FF2B5EF4-FFF2-40B4-BE49-F238E27FC236}">
                    <a16:creationId xmlns:a16="http://schemas.microsoft.com/office/drawing/2014/main" id="{2A4DBF69-32BA-702B-72F7-70D557BDD6C2}"/>
                  </a:ext>
                </a:extLst>
              </p:cNvPr>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7" name="Google Shape;4058;p83">
            <a:extLst>
              <a:ext uri="{FF2B5EF4-FFF2-40B4-BE49-F238E27FC236}">
                <a16:creationId xmlns:a16="http://schemas.microsoft.com/office/drawing/2014/main" id="{19AFCAEC-B9D0-A0D4-D470-7F9CEAC119A3}"/>
              </a:ext>
            </a:extLst>
          </p:cNvPr>
          <p:cNvGrpSpPr/>
          <p:nvPr/>
        </p:nvGrpSpPr>
        <p:grpSpPr>
          <a:xfrm>
            <a:off x="4606406" y="1889872"/>
            <a:ext cx="2141187" cy="983896"/>
            <a:chOff x="3530532" y="1496185"/>
            <a:chExt cx="1562000" cy="706730"/>
          </a:xfrm>
        </p:grpSpPr>
        <p:cxnSp>
          <p:nvCxnSpPr>
            <p:cNvPr id="48" name="Google Shape;4059;p83">
              <a:extLst>
                <a:ext uri="{FF2B5EF4-FFF2-40B4-BE49-F238E27FC236}">
                  <a16:creationId xmlns:a16="http://schemas.microsoft.com/office/drawing/2014/main" id="{639CC32C-EB43-2355-CEAA-4D57F68BBE08}"/>
                </a:ext>
              </a:extLst>
            </p:cNvPr>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9" name="Google Shape;4060;p83">
              <a:extLst>
                <a:ext uri="{FF2B5EF4-FFF2-40B4-BE49-F238E27FC236}">
                  <a16:creationId xmlns:a16="http://schemas.microsoft.com/office/drawing/2014/main" id="{F16B5F6A-B270-76B8-A63C-26B1C64CFCC7}"/>
                </a:ext>
              </a:extLst>
            </p:cNvPr>
            <p:cNvGrpSpPr/>
            <p:nvPr/>
          </p:nvGrpSpPr>
          <p:grpSpPr>
            <a:xfrm>
              <a:off x="3530532" y="1496185"/>
              <a:ext cx="323430" cy="463587"/>
              <a:chOff x="3530532" y="1496185"/>
              <a:chExt cx="323430" cy="463587"/>
            </a:xfrm>
          </p:grpSpPr>
          <p:grpSp>
            <p:nvGrpSpPr>
              <p:cNvPr id="65" name="Google Shape;4061;p83">
                <a:extLst>
                  <a:ext uri="{FF2B5EF4-FFF2-40B4-BE49-F238E27FC236}">
                    <a16:creationId xmlns:a16="http://schemas.microsoft.com/office/drawing/2014/main" id="{C0FDD53B-C8F5-FD3F-B2B8-EC442E19F8D0}"/>
                  </a:ext>
                </a:extLst>
              </p:cNvPr>
              <p:cNvGrpSpPr/>
              <p:nvPr/>
            </p:nvGrpSpPr>
            <p:grpSpPr>
              <a:xfrm>
                <a:off x="3567462" y="1496185"/>
                <a:ext cx="286500" cy="361376"/>
                <a:chOff x="3567462" y="1496185"/>
                <a:chExt cx="286500" cy="361376"/>
              </a:xfrm>
            </p:grpSpPr>
            <p:cxnSp>
              <p:nvCxnSpPr>
                <p:cNvPr id="67" name="Google Shape;4062;p83">
                  <a:extLst>
                    <a:ext uri="{FF2B5EF4-FFF2-40B4-BE49-F238E27FC236}">
                      <a16:creationId xmlns:a16="http://schemas.microsoft.com/office/drawing/2014/main" id="{676F8988-B1FC-1B44-46AB-6D6915C7D21D}"/>
                    </a:ext>
                  </a:extLst>
                </p:cNvPr>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8" name="Google Shape;4063;p83">
                  <a:extLst>
                    <a:ext uri="{FF2B5EF4-FFF2-40B4-BE49-F238E27FC236}">
                      <a16:creationId xmlns:a16="http://schemas.microsoft.com/office/drawing/2014/main" id="{6947BE6B-41B2-67E3-F8D2-6B3AE141B41D}"/>
                    </a:ext>
                  </a:extLst>
                </p:cNvPr>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4064;p83">
                <a:extLst>
                  <a:ext uri="{FF2B5EF4-FFF2-40B4-BE49-F238E27FC236}">
                    <a16:creationId xmlns:a16="http://schemas.microsoft.com/office/drawing/2014/main" id="{9BC904ED-A9B9-1830-D5D2-1C6E0A115FBE}"/>
                  </a:ext>
                </a:extLst>
              </p:cNvPr>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4065;p83">
              <a:extLst>
                <a:ext uri="{FF2B5EF4-FFF2-40B4-BE49-F238E27FC236}">
                  <a16:creationId xmlns:a16="http://schemas.microsoft.com/office/drawing/2014/main" id="{940000D9-57B3-C164-517E-F34863612910}"/>
                </a:ext>
              </a:extLst>
            </p:cNvPr>
            <p:cNvGrpSpPr/>
            <p:nvPr/>
          </p:nvGrpSpPr>
          <p:grpSpPr>
            <a:xfrm>
              <a:off x="3891569" y="1779209"/>
              <a:ext cx="323945" cy="423706"/>
              <a:chOff x="3891569" y="1779209"/>
              <a:chExt cx="323945" cy="423706"/>
            </a:xfrm>
          </p:grpSpPr>
          <p:grpSp>
            <p:nvGrpSpPr>
              <p:cNvPr id="61" name="Google Shape;4066;p83">
                <a:extLst>
                  <a:ext uri="{FF2B5EF4-FFF2-40B4-BE49-F238E27FC236}">
                    <a16:creationId xmlns:a16="http://schemas.microsoft.com/office/drawing/2014/main" id="{B157672E-CBD7-3CB7-F17E-4ED9F3224786}"/>
                  </a:ext>
                </a:extLst>
              </p:cNvPr>
              <p:cNvGrpSpPr/>
              <p:nvPr/>
            </p:nvGrpSpPr>
            <p:grpSpPr>
              <a:xfrm>
                <a:off x="3929014" y="1881638"/>
                <a:ext cx="286500" cy="321278"/>
                <a:chOff x="3929014" y="1881638"/>
                <a:chExt cx="286500" cy="321278"/>
              </a:xfrm>
            </p:grpSpPr>
            <p:cxnSp>
              <p:nvCxnSpPr>
                <p:cNvPr id="63" name="Google Shape;4067;p83">
                  <a:extLst>
                    <a:ext uri="{FF2B5EF4-FFF2-40B4-BE49-F238E27FC236}">
                      <a16:creationId xmlns:a16="http://schemas.microsoft.com/office/drawing/2014/main" id="{994AE78F-73B7-F390-F971-206253F495A9}"/>
                    </a:ext>
                  </a:extLst>
                </p:cNvPr>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64" name="Google Shape;4068;p83">
                  <a:extLst>
                    <a:ext uri="{FF2B5EF4-FFF2-40B4-BE49-F238E27FC236}">
                      <a16:creationId xmlns:a16="http://schemas.microsoft.com/office/drawing/2014/main" id="{B02AFC1C-F252-41EE-08BE-266A39918766}"/>
                    </a:ext>
                  </a:extLst>
                </p:cNvPr>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4069;p83">
                <a:extLst>
                  <a:ext uri="{FF2B5EF4-FFF2-40B4-BE49-F238E27FC236}">
                    <a16:creationId xmlns:a16="http://schemas.microsoft.com/office/drawing/2014/main" id="{0CC29221-8689-6274-2934-A0613158B3EE}"/>
                  </a:ext>
                </a:extLst>
              </p:cNvPr>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4070;p83">
              <a:extLst>
                <a:ext uri="{FF2B5EF4-FFF2-40B4-BE49-F238E27FC236}">
                  <a16:creationId xmlns:a16="http://schemas.microsoft.com/office/drawing/2014/main" id="{0C379E4C-3786-0083-6090-53A85C6AA40B}"/>
                </a:ext>
              </a:extLst>
            </p:cNvPr>
            <p:cNvGrpSpPr/>
            <p:nvPr/>
          </p:nvGrpSpPr>
          <p:grpSpPr>
            <a:xfrm>
              <a:off x="4252606" y="1496185"/>
              <a:ext cx="324721" cy="463587"/>
              <a:chOff x="4252606" y="1496185"/>
              <a:chExt cx="324721" cy="463587"/>
            </a:xfrm>
          </p:grpSpPr>
          <p:grpSp>
            <p:nvGrpSpPr>
              <p:cNvPr id="57" name="Google Shape;4071;p83">
                <a:extLst>
                  <a:ext uri="{FF2B5EF4-FFF2-40B4-BE49-F238E27FC236}">
                    <a16:creationId xmlns:a16="http://schemas.microsoft.com/office/drawing/2014/main" id="{8C12C2A6-0AB4-5FD8-983F-897C8409A74D}"/>
                  </a:ext>
                </a:extLst>
              </p:cNvPr>
              <p:cNvGrpSpPr/>
              <p:nvPr/>
            </p:nvGrpSpPr>
            <p:grpSpPr>
              <a:xfrm>
                <a:off x="4290828" y="1496185"/>
                <a:ext cx="286500" cy="361376"/>
                <a:chOff x="4290828" y="1496185"/>
                <a:chExt cx="286500" cy="361376"/>
              </a:xfrm>
            </p:grpSpPr>
            <p:cxnSp>
              <p:nvCxnSpPr>
                <p:cNvPr id="59" name="Google Shape;4072;p83">
                  <a:extLst>
                    <a:ext uri="{FF2B5EF4-FFF2-40B4-BE49-F238E27FC236}">
                      <a16:creationId xmlns:a16="http://schemas.microsoft.com/office/drawing/2014/main" id="{1EED0BDD-440E-BE1E-93DD-345744794466}"/>
                    </a:ext>
                  </a:extLst>
                </p:cNvPr>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0" name="Google Shape;4073;p83">
                  <a:extLst>
                    <a:ext uri="{FF2B5EF4-FFF2-40B4-BE49-F238E27FC236}">
                      <a16:creationId xmlns:a16="http://schemas.microsoft.com/office/drawing/2014/main" id="{A77436D2-FCF5-5C47-B07A-7E81A99179BF}"/>
                    </a:ext>
                  </a:extLst>
                </p:cNvPr>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4074;p83">
                <a:extLst>
                  <a:ext uri="{FF2B5EF4-FFF2-40B4-BE49-F238E27FC236}">
                    <a16:creationId xmlns:a16="http://schemas.microsoft.com/office/drawing/2014/main" id="{1A9EFB4E-F86C-FCB6-9DDB-7C74BAC338E2}"/>
                  </a:ext>
                </a:extLst>
              </p:cNvPr>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075;p83">
              <a:extLst>
                <a:ext uri="{FF2B5EF4-FFF2-40B4-BE49-F238E27FC236}">
                  <a16:creationId xmlns:a16="http://schemas.microsoft.com/office/drawing/2014/main" id="{676A4CD3-B801-8BC6-919E-E80677EA6110}"/>
                </a:ext>
              </a:extLst>
            </p:cNvPr>
            <p:cNvGrpSpPr/>
            <p:nvPr/>
          </p:nvGrpSpPr>
          <p:grpSpPr>
            <a:xfrm>
              <a:off x="4613643" y="1763716"/>
              <a:ext cx="325308" cy="439200"/>
              <a:chOff x="4613643" y="1763716"/>
              <a:chExt cx="325308" cy="439200"/>
            </a:xfrm>
          </p:grpSpPr>
          <p:grpSp>
            <p:nvGrpSpPr>
              <p:cNvPr id="53" name="Google Shape;4076;p83">
                <a:extLst>
                  <a:ext uri="{FF2B5EF4-FFF2-40B4-BE49-F238E27FC236}">
                    <a16:creationId xmlns:a16="http://schemas.microsoft.com/office/drawing/2014/main" id="{D6C175C7-6E1D-1CA4-080E-7E345629BB2F}"/>
                  </a:ext>
                </a:extLst>
              </p:cNvPr>
              <p:cNvGrpSpPr/>
              <p:nvPr/>
            </p:nvGrpSpPr>
            <p:grpSpPr>
              <a:xfrm>
                <a:off x="4652451" y="1879538"/>
                <a:ext cx="286500" cy="323378"/>
                <a:chOff x="4652451" y="1879538"/>
                <a:chExt cx="286500" cy="323378"/>
              </a:xfrm>
            </p:grpSpPr>
            <p:cxnSp>
              <p:nvCxnSpPr>
                <p:cNvPr id="55" name="Google Shape;4077;p83">
                  <a:extLst>
                    <a:ext uri="{FF2B5EF4-FFF2-40B4-BE49-F238E27FC236}">
                      <a16:creationId xmlns:a16="http://schemas.microsoft.com/office/drawing/2014/main" id="{571C6FB7-2474-2872-006F-8A30447D1834}"/>
                    </a:ext>
                  </a:extLst>
                </p:cNvPr>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56" name="Google Shape;4078;p83">
                  <a:extLst>
                    <a:ext uri="{FF2B5EF4-FFF2-40B4-BE49-F238E27FC236}">
                      <a16:creationId xmlns:a16="http://schemas.microsoft.com/office/drawing/2014/main" id="{EF9FC30B-6892-5CA4-05A4-D0F488BADC8D}"/>
                    </a:ext>
                  </a:extLst>
                </p:cNvPr>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079;p83">
                <a:extLst>
                  <a:ext uri="{FF2B5EF4-FFF2-40B4-BE49-F238E27FC236}">
                    <a16:creationId xmlns:a16="http://schemas.microsoft.com/office/drawing/2014/main" id="{5920B2CC-A2B2-4BDF-07E8-204FE003598F}"/>
                  </a:ext>
                </a:extLst>
              </p:cNvPr>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4080;p83">
            <a:extLst>
              <a:ext uri="{FF2B5EF4-FFF2-40B4-BE49-F238E27FC236}">
                <a16:creationId xmlns:a16="http://schemas.microsoft.com/office/drawing/2014/main" id="{059CE84F-2086-4D46-CCB8-9D376F771049}"/>
              </a:ext>
            </a:extLst>
          </p:cNvPr>
          <p:cNvGrpSpPr/>
          <p:nvPr/>
        </p:nvGrpSpPr>
        <p:grpSpPr>
          <a:xfrm>
            <a:off x="4621559" y="2997524"/>
            <a:ext cx="2110911" cy="508027"/>
            <a:chOff x="3512551" y="2358270"/>
            <a:chExt cx="1597383" cy="378533"/>
          </a:xfrm>
        </p:grpSpPr>
        <p:cxnSp>
          <p:nvCxnSpPr>
            <p:cNvPr id="70" name="Google Shape;4081;p83">
              <a:extLst>
                <a:ext uri="{FF2B5EF4-FFF2-40B4-BE49-F238E27FC236}">
                  <a16:creationId xmlns:a16="http://schemas.microsoft.com/office/drawing/2014/main" id="{690C5E50-43FA-34DB-B4EA-DD99409EF0C0}"/>
                </a:ext>
              </a:extLst>
            </p:cNvPr>
            <p:cNvCxnSpPr>
              <a:stCxn id="85" idx="6"/>
              <a:endCxn id="76"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71" name="Google Shape;4084;p83">
              <a:extLst>
                <a:ext uri="{FF2B5EF4-FFF2-40B4-BE49-F238E27FC236}">
                  <a16:creationId xmlns:a16="http://schemas.microsoft.com/office/drawing/2014/main" id="{4C5212FE-5A71-40FE-AEC3-7607A518AE9B}"/>
                </a:ext>
              </a:extLst>
            </p:cNvPr>
            <p:cNvGrpSpPr/>
            <p:nvPr/>
          </p:nvGrpSpPr>
          <p:grpSpPr>
            <a:xfrm>
              <a:off x="3512551" y="2358270"/>
              <a:ext cx="225647" cy="307714"/>
              <a:chOff x="2182679" y="2004714"/>
              <a:chExt cx="792300" cy="1080458"/>
            </a:xfrm>
          </p:grpSpPr>
          <p:cxnSp>
            <p:nvCxnSpPr>
              <p:cNvPr id="84" name="Google Shape;4085;p83">
                <a:extLst>
                  <a:ext uri="{FF2B5EF4-FFF2-40B4-BE49-F238E27FC236}">
                    <a16:creationId xmlns:a16="http://schemas.microsoft.com/office/drawing/2014/main" id="{E2614DB4-C66D-F3CC-C13C-FB09AE98AC38}"/>
                  </a:ext>
                </a:extLst>
              </p:cNvPr>
              <p:cNvCxnSpPr>
                <a:stCxn id="86"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85" name="Google Shape;4082;p83">
                <a:extLst>
                  <a:ext uri="{FF2B5EF4-FFF2-40B4-BE49-F238E27FC236}">
                    <a16:creationId xmlns:a16="http://schemas.microsoft.com/office/drawing/2014/main" id="{86D5BFF9-03E9-77D2-4960-49143D659C02}"/>
                  </a:ext>
                </a:extLst>
              </p:cNvPr>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86;p83">
                <a:extLst>
                  <a:ext uri="{FF2B5EF4-FFF2-40B4-BE49-F238E27FC236}">
                    <a16:creationId xmlns:a16="http://schemas.microsoft.com/office/drawing/2014/main" id="{B5B89C83-4105-5493-5A15-01B3AB62255F}"/>
                  </a:ext>
                </a:extLst>
              </p:cNvPr>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4087;p83">
              <a:extLst>
                <a:ext uri="{FF2B5EF4-FFF2-40B4-BE49-F238E27FC236}">
                  <a16:creationId xmlns:a16="http://schemas.microsoft.com/office/drawing/2014/main" id="{92424F07-03F8-AA7D-4F67-23E751384503}"/>
                </a:ext>
              </a:extLst>
            </p:cNvPr>
            <p:cNvGrpSpPr/>
            <p:nvPr/>
          </p:nvGrpSpPr>
          <p:grpSpPr>
            <a:xfrm>
              <a:off x="3969644" y="2440153"/>
              <a:ext cx="225853" cy="296651"/>
              <a:chOff x="3775710" y="1729289"/>
              <a:chExt cx="136500" cy="179289"/>
            </a:xfrm>
          </p:grpSpPr>
          <p:cxnSp>
            <p:nvCxnSpPr>
              <p:cNvPr id="81" name="Google Shape;4088;p83">
                <a:extLst>
                  <a:ext uri="{FF2B5EF4-FFF2-40B4-BE49-F238E27FC236}">
                    <a16:creationId xmlns:a16="http://schemas.microsoft.com/office/drawing/2014/main" id="{A01EA457-D362-DEE8-347D-058C35CE9426}"/>
                  </a:ext>
                </a:extLst>
              </p:cNvPr>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82" name="Google Shape;4089;p83">
                <a:extLst>
                  <a:ext uri="{FF2B5EF4-FFF2-40B4-BE49-F238E27FC236}">
                    <a16:creationId xmlns:a16="http://schemas.microsoft.com/office/drawing/2014/main" id="{F029FEC8-A83A-98AF-2AAD-8F97DA8EF2E0}"/>
                  </a:ext>
                </a:extLst>
              </p:cNvPr>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90;p83">
                <a:extLst>
                  <a:ext uri="{FF2B5EF4-FFF2-40B4-BE49-F238E27FC236}">
                    <a16:creationId xmlns:a16="http://schemas.microsoft.com/office/drawing/2014/main" id="{161F82CE-28C7-0166-D4B7-301E1E3C6AA7}"/>
                  </a:ext>
                </a:extLst>
              </p:cNvPr>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4091;p83">
              <a:extLst>
                <a:ext uri="{FF2B5EF4-FFF2-40B4-BE49-F238E27FC236}">
                  <a16:creationId xmlns:a16="http://schemas.microsoft.com/office/drawing/2014/main" id="{4C297791-0A37-D19B-8253-C13F0A7CAA13}"/>
                </a:ext>
              </a:extLst>
            </p:cNvPr>
            <p:cNvGrpSpPr/>
            <p:nvPr/>
          </p:nvGrpSpPr>
          <p:grpSpPr>
            <a:xfrm>
              <a:off x="4427051" y="2358270"/>
              <a:ext cx="225647" cy="307714"/>
              <a:chOff x="5393704" y="2004714"/>
              <a:chExt cx="792300" cy="1080458"/>
            </a:xfrm>
          </p:grpSpPr>
          <p:cxnSp>
            <p:nvCxnSpPr>
              <p:cNvPr id="78" name="Google Shape;4092;p83">
                <a:extLst>
                  <a:ext uri="{FF2B5EF4-FFF2-40B4-BE49-F238E27FC236}">
                    <a16:creationId xmlns:a16="http://schemas.microsoft.com/office/drawing/2014/main" id="{2363CA40-F10B-8202-2E46-8EA94D31D26C}"/>
                  </a:ext>
                </a:extLst>
              </p:cNvPr>
              <p:cNvCxnSpPr>
                <a:stCxn id="80"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79" name="Google Shape;4094;p83">
                <a:extLst>
                  <a:ext uri="{FF2B5EF4-FFF2-40B4-BE49-F238E27FC236}">
                    <a16:creationId xmlns:a16="http://schemas.microsoft.com/office/drawing/2014/main" id="{B24C9C2C-B94C-F215-0192-9BF276CBC169}"/>
                  </a:ext>
                </a:extLst>
              </p:cNvPr>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93;p83">
                <a:extLst>
                  <a:ext uri="{FF2B5EF4-FFF2-40B4-BE49-F238E27FC236}">
                    <a16:creationId xmlns:a16="http://schemas.microsoft.com/office/drawing/2014/main" id="{20A5FF40-C178-707B-5946-06B12AB49B83}"/>
                  </a:ext>
                </a:extLst>
              </p:cNvPr>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4095;p83">
              <a:extLst>
                <a:ext uri="{FF2B5EF4-FFF2-40B4-BE49-F238E27FC236}">
                  <a16:creationId xmlns:a16="http://schemas.microsoft.com/office/drawing/2014/main" id="{587441A1-78B0-2CC0-F850-E4117EF49D16}"/>
                </a:ext>
              </a:extLst>
            </p:cNvPr>
            <p:cNvGrpSpPr/>
            <p:nvPr/>
          </p:nvGrpSpPr>
          <p:grpSpPr>
            <a:xfrm>
              <a:off x="4884287" y="2440252"/>
              <a:ext cx="225647" cy="296532"/>
              <a:chOff x="6999166" y="2292572"/>
              <a:chExt cx="792300" cy="1041192"/>
            </a:xfrm>
          </p:grpSpPr>
          <p:cxnSp>
            <p:nvCxnSpPr>
              <p:cNvPr id="75" name="Google Shape;4096;p83">
                <a:extLst>
                  <a:ext uri="{FF2B5EF4-FFF2-40B4-BE49-F238E27FC236}">
                    <a16:creationId xmlns:a16="http://schemas.microsoft.com/office/drawing/2014/main" id="{BBBE2577-B244-6876-B059-4021EA956624}"/>
                  </a:ext>
                </a:extLst>
              </p:cNvPr>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76" name="Google Shape;4083;p83">
                <a:extLst>
                  <a:ext uri="{FF2B5EF4-FFF2-40B4-BE49-F238E27FC236}">
                    <a16:creationId xmlns:a16="http://schemas.microsoft.com/office/drawing/2014/main" id="{1FA8F266-6F87-9F3A-4D8B-3B9BE12BB47C}"/>
                  </a:ext>
                </a:extLst>
              </p:cNvPr>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97;p83">
                <a:extLst>
                  <a:ext uri="{FF2B5EF4-FFF2-40B4-BE49-F238E27FC236}">
                    <a16:creationId xmlns:a16="http://schemas.microsoft.com/office/drawing/2014/main" id="{EAB5CC86-8CF3-E607-4B9F-78F0579140AA}"/>
                  </a:ext>
                </a:extLst>
              </p:cNvPr>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4098;p83">
            <a:extLst>
              <a:ext uri="{FF2B5EF4-FFF2-40B4-BE49-F238E27FC236}">
                <a16:creationId xmlns:a16="http://schemas.microsoft.com/office/drawing/2014/main" id="{1218057D-F8DF-4F6D-021D-8196E9B4E605}"/>
              </a:ext>
            </a:extLst>
          </p:cNvPr>
          <p:cNvGrpSpPr/>
          <p:nvPr/>
        </p:nvGrpSpPr>
        <p:grpSpPr>
          <a:xfrm>
            <a:off x="8992178" y="1487393"/>
            <a:ext cx="2021054" cy="950895"/>
            <a:chOff x="634175" y="2986275"/>
            <a:chExt cx="3147949" cy="1458344"/>
          </a:xfrm>
        </p:grpSpPr>
        <p:cxnSp>
          <p:nvCxnSpPr>
            <p:cNvPr id="88" name="Google Shape;4099;p83">
              <a:extLst>
                <a:ext uri="{FF2B5EF4-FFF2-40B4-BE49-F238E27FC236}">
                  <a16:creationId xmlns:a16="http://schemas.microsoft.com/office/drawing/2014/main" id="{52021642-ED35-E3CB-0709-E8C9DF289980}"/>
                </a:ext>
              </a:extLst>
            </p:cNvPr>
            <p:cNvCxnSpPr>
              <a:stCxn id="94" idx="4"/>
              <a:endCxn id="96"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89" name="Google Shape;4102;p83">
              <a:extLst>
                <a:ext uri="{FF2B5EF4-FFF2-40B4-BE49-F238E27FC236}">
                  <a16:creationId xmlns:a16="http://schemas.microsoft.com/office/drawing/2014/main" id="{41AA3B9C-CE37-392A-150D-A3C96F5F86D8}"/>
                </a:ext>
              </a:extLst>
            </p:cNvPr>
            <p:cNvCxnSpPr>
              <a:stCxn id="96" idx="0"/>
              <a:endCxn id="93"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0" name="Google Shape;4104;p83">
              <a:extLst>
                <a:ext uri="{FF2B5EF4-FFF2-40B4-BE49-F238E27FC236}">
                  <a16:creationId xmlns:a16="http://schemas.microsoft.com/office/drawing/2014/main" id="{70335FFF-7438-4BD2-73A1-DFBF9204B4F2}"/>
                </a:ext>
              </a:extLst>
            </p:cNvPr>
            <p:cNvCxnSpPr>
              <a:stCxn id="93" idx="4"/>
              <a:endCxn id="95"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1" name="Google Shape;4106;p83">
              <a:extLst>
                <a:ext uri="{FF2B5EF4-FFF2-40B4-BE49-F238E27FC236}">
                  <a16:creationId xmlns:a16="http://schemas.microsoft.com/office/drawing/2014/main" id="{5F12BD31-53C3-703A-2504-69802271E755}"/>
                </a:ext>
              </a:extLst>
            </p:cNvPr>
            <p:cNvCxnSpPr>
              <a:stCxn id="95" idx="0"/>
              <a:endCxn id="92"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92" name="Google Shape;4107;p83">
              <a:extLst>
                <a:ext uri="{FF2B5EF4-FFF2-40B4-BE49-F238E27FC236}">
                  <a16:creationId xmlns:a16="http://schemas.microsoft.com/office/drawing/2014/main" id="{8F5A5771-D6BA-9094-62EC-EBA38D25308D}"/>
                </a:ext>
              </a:extLst>
            </p:cNvPr>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3" name="Google Shape;4103;p83">
              <a:extLst>
                <a:ext uri="{FF2B5EF4-FFF2-40B4-BE49-F238E27FC236}">
                  <a16:creationId xmlns:a16="http://schemas.microsoft.com/office/drawing/2014/main" id="{85B2A0A3-76E3-BC7D-8E47-DD66F1AC2CEA}"/>
                </a:ext>
              </a:extLst>
            </p:cNvPr>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4" name="Google Shape;4100;p83">
              <a:extLst>
                <a:ext uri="{FF2B5EF4-FFF2-40B4-BE49-F238E27FC236}">
                  <a16:creationId xmlns:a16="http://schemas.microsoft.com/office/drawing/2014/main" id="{353ED055-E62F-CE39-46B4-4F332F5F5D7D}"/>
                </a:ext>
              </a:extLst>
            </p:cNvPr>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5" name="Google Shape;4105;p83">
              <a:extLst>
                <a:ext uri="{FF2B5EF4-FFF2-40B4-BE49-F238E27FC236}">
                  <a16:creationId xmlns:a16="http://schemas.microsoft.com/office/drawing/2014/main" id="{942101FB-D0F6-F993-F030-1FB6EF35CDEC}"/>
                </a:ext>
              </a:extLst>
            </p:cNvPr>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6" name="Google Shape;4101;p83">
              <a:extLst>
                <a:ext uri="{FF2B5EF4-FFF2-40B4-BE49-F238E27FC236}">
                  <a16:creationId xmlns:a16="http://schemas.microsoft.com/office/drawing/2014/main" id="{CEB49A67-A897-2617-B3FF-CD84672944D8}"/>
                </a:ext>
              </a:extLst>
            </p:cNvPr>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97" name="Google Shape;4108;p83">
            <a:extLst>
              <a:ext uri="{FF2B5EF4-FFF2-40B4-BE49-F238E27FC236}">
                <a16:creationId xmlns:a16="http://schemas.microsoft.com/office/drawing/2014/main" id="{991017A5-EA5A-9216-96F9-3B22562A0AA9}"/>
              </a:ext>
            </a:extLst>
          </p:cNvPr>
          <p:cNvGrpSpPr/>
          <p:nvPr/>
        </p:nvGrpSpPr>
        <p:grpSpPr>
          <a:xfrm>
            <a:off x="4606895" y="3685907"/>
            <a:ext cx="2140239" cy="407019"/>
            <a:chOff x="998425" y="1182125"/>
            <a:chExt cx="1065400" cy="199500"/>
          </a:xfrm>
        </p:grpSpPr>
        <p:sp>
          <p:nvSpPr>
            <p:cNvPr id="98" name="Google Shape;4109;p83">
              <a:extLst>
                <a:ext uri="{FF2B5EF4-FFF2-40B4-BE49-F238E27FC236}">
                  <a16:creationId xmlns:a16="http://schemas.microsoft.com/office/drawing/2014/main" id="{D858CAAB-25C4-569E-84CB-D71A4E951A35}"/>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10;p83">
              <a:extLst>
                <a:ext uri="{FF2B5EF4-FFF2-40B4-BE49-F238E27FC236}">
                  <a16:creationId xmlns:a16="http://schemas.microsoft.com/office/drawing/2014/main" id="{EED448EE-FF61-C8E0-E3AB-21A50F74F2C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11;p83">
              <a:extLst>
                <a:ext uri="{FF2B5EF4-FFF2-40B4-BE49-F238E27FC236}">
                  <a16:creationId xmlns:a16="http://schemas.microsoft.com/office/drawing/2014/main" id="{485E895A-AED0-1DC8-C602-2EFBD9587E6A}"/>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12;p83">
              <a:extLst>
                <a:ext uri="{FF2B5EF4-FFF2-40B4-BE49-F238E27FC236}">
                  <a16:creationId xmlns:a16="http://schemas.microsoft.com/office/drawing/2014/main" id="{58310701-9CE5-A0AB-E4FF-45B6529572D1}"/>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13;p83">
              <a:extLst>
                <a:ext uri="{FF2B5EF4-FFF2-40B4-BE49-F238E27FC236}">
                  <a16:creationId xmlns:a16="http://schemas.microsoft.com/office/drawing/2014/main" id="{69E6B172-7438-8077-D235-85F17EE8009C}"/>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4114;p83">
            <a:extLst>
              <a:ext uri="{FF2B5EF4-FFF2-40B4-BE49-F238E27FC236}">
                <a16:creationId xmlns:a16="http://schemas.microsoft.com/office/drawing/2014/main" id="{8AF5D6DC-C181-43D0-B64C-246F6F9581F7}"/>
              </a:ext>
            </a:extLst>
          </p:cNvPr>
          <p:cNvGrpSpPr/>
          <p:nvPr/>
        </p:nvGrpSpPr>
        <p:grpSpPr>
          <a:xfrm>
            <a:off x="4606894" y="4926355"/>
            <a:ext cx="2140240" cy="681680"/>
            <a:chOff x="5194708" y="3484366"/>
            <a:chExt cx="3148148" cy="987304"/>
          </a:xfrm>
        </p:grpSpPr>
        <p:grpSp>
          <p:nvGrpSpPr>
            <p:cNvPr id="104" name="Google Shape;4115;p83">
              <a:extLst>
                <a:ext uri="{FF2B5EF4-FFF2-40B4-BE49-F238E27FC236}">
                  <a16:creationId xmlns:a16="http://schemas.microsoft.com/office/drawing/2014/main" id="{B8B35871-A304-24ED-EE33-15B247C5B4FD}"/>
                </a:ext>
              </a:extLst>
            </p:cNvPr>
            <p:cNvGrpSpPr/>
            <p:nvPr/>
          </p:nvGrpSpPr>
          <p:grpSpPr>
            <a:xfrm>
              <a:off x="7531521" y="3484366"/>
              <a:ext cx="811335" cy="987304"/>
              <a:chOff x="3379425" y="1617275"/>
              <a:chExt cx="1090650" cy="1327200"/>
            </a:xfrm>
          </p:grpSpPr>
          <p:sp>
            <p:nvSpPr>
              <p:cNvPr id="117" name="Google Shape;4116;p83">
                <a:extLst>
                  <a:ext uri="{FF2B5EF4-FFF2-40B4-BE49-F238E27FC236}">
                    <a16:creationId xmlns:a16="http://schemas.microsoft.com/office/drawing/2014/main" id="{9B61F277-3850-BFD0-0CE6-900D7BB203E0}"/>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17;p83">
                <a:extLst>
                  <a:ext uri="{FF2B5EF4-FFF2-40B4-BE49-F238E27FC236}">
                    <a16:creationId xmlns:a16="http://schemas.microsoft.com/office/drawing/2014/main" id="{1719583C-EB8F-13A8-295D-D55C396D72E9}"/>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18;p83">
                <a:extLst>
                  <a:ext uri="{FF2B5EF4-FFF2-40B4-BE49-F238E27FC236}">
                    <a16:creationId xmlns:a16="http://schemas.microsoft.com/office/drawing/2014/main" id="{8D8C17A9-7222-61F3-9ECD-C7F1A4D86620}"/>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4119;p83">
              <a:extLst>
                <a:ext uri="{FF2B5EF4-FFF2-40B4-BE49-F238E27FC236}">
                  <a16:creationId xmlns:a16="http://schemas.microsoft.com/office/drawing/2014/main" id="{27D3B3D3-4528-FEAA-D007-DFDE197E019F}"/>
                </a:ext>
              </a:extLst>
            </p:cNvPr>
            <p:cNvGrpSpPr/>
            <p:nvPr/>
          </p:nvGrpSpPr>
          <p:grpSpPr>
            <a:xfrm>
              <a:off x="6752546" y="3484366"/>
              <a:ext cx="811428" cy="987304"/>
              <a:chOff x="2332275" y="1617275"/>
              <a:chExt cx="1090775" cy="1327200"/>
            </a:xfrm>
          </p:grpSpPr>
          <p:sp>
            <p:nvSpPr>
              <p:cNvPr id="114" name="Google Shape;4120;p83">
                <a:extLst>
                  <a:ext uri="{FF2B5EF4-FFF2-40B4-BE49-F238E27FC236}">
                    <a16:creationId xmlns:a16="http://schemas.microsoft.com/office/drawing/2014/main" id="{2C1946A7-B62F-84A5-2BE7-5B7BC0E6CA3D}"/>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21;p83">
                <a:extLst>
                  <a:ext uri="{FF2B5EF4-FFF2-40B4-BE49-F238E27FC236}">
                    <a16:creationId xmlns:a16="http://schemas.microsoft.com/office/drawing/2014/main" id="{E74C0543-61BC-CCB9-99F0-D6BF0B69428F}"/>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22;p83">
                <a:extLst>
                  <a:ext uri="{FF2B5EF4-FFF2-40B4-BE49-F238E27FC236}">
                    <a16:creationId xmlns:a16="http://schemas.microsoft.com/office/drawing/2014/main" id="{7BECAABE-B77C-21BA-606E-6282B9BE0D2C}"/>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4123;p83">
              <a:extLst>
                <a:ext uri="{FF2B5EF4-FFF2-40B4-BE49-F238E27FC236}">
                  <a16:creationId xmlns:a16="http://schemas.microsoft.com/office/drawing/2014/main" id="{7C891C6F-C711-7076-32AF-01B551573C02}"/>
                </a:ext>
              </a:extLst>
            </p:cNvPr>
            <p:cNvGrpSpPr/>
            <p:nvPr/>
          </p:nvGrpSpPr>
          <p:grpSpPr>
            <a:xfrm>
              <a:off x="5973664" y="3484366"/>
              <a:ext cx="811335" cy="987304"/>
              <a:chOff x="1285250" y="1617275"/>
              <a:chExt cx="1090650" cy="1327200"/>
            </a:xfrm>
          </p:grpSpPr>
          <p:sp>
            <p:nvSpPr>
              <p:cNvPr id="111" name="Google Shape;4124;p83">
                <a:extLst>
                  <a:ext uri="{FF2B5EF4-FFF2-40B4-BE49-F238E27FC236}">
                    <a16:creationId xmlns:a16="http://schemas.microsoft.com/office/drawing/2014/main" id="{30A6FD63-A5A2-01EB-97D3-38F52F7A5ABF}"/>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25;p83">
                <a:extLst>
                  <a:ext uri="{FF2B5EF4-FFF2-40B4-BE49-F238E27FC236}">
                    <a16:creationId xmlns:a16="http://schemas.microsoft.com/office/drawing/2014/main" id="{4A94B280-BB73-8EBF-6C5F-568070D87567}"/>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26;p83">
                <a:extLst>
                  <a:ext uri="{FF2B5EF4-FFF2-40B4-BE49-F238E27FC236}">
                    <a16:creationId xmlns:a16="http://schemas.microsoft.com/office/drawing/2014/main" id="{BC3C7C13-99B0-3516-8EB7-583EDF5E4631}"/>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4127;p83">
              <a:extLst>
                <a:ext uri="{FF2B5EF4-FFF2-40B4-BE49-F238E27FC236}">
                  <a16:creationId xmlns:a16="http://schemas.microsoft.com/office/drawing/2014/main" id="{7C853657-5109-2BD3-D2DF-ABC10355C09A}"/>
                </a:ext>
              </a:extLst>
            </p:cNvPr>
            <p:cNvGrpSpPr/>
            <p:nvPr/>
          </p:nvGrpSpPr>
          <p:grpSpPr>
            <a:xfrm>
              <a:off x="5194708" y="3484366"/>
              <a:ext cx="811409" cy="987304"/>
              <a:chOff x="238125" y="1617275"/>
              <a:chExt cx="1090750" cy="1327200"/>
            </a:xfrm>
          </p:grpSpPr>
          <p:sp>
            <p:nvSpPr>
              <p:cNvPr id="108" name="Google Shape;4128;p83">
                <a:extLst>
                  <a:ext uri="{FF2B5EF4-FFF2-40B4-BE49-F238E27FC236}">
                    <a16:creationId xmlns:a16="http://schemas.microsoft.com/office/drawing/2014/main" id="{7C9EFF5F-968D-C1E9-0A47-47E37EAF2443}"/>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29;p83">
                <a:extLst>
                  <a:ext uri="{FF2B5EF4-FFF2-40B4-BE49-F238E27FC236}">
                    <a16:creationId xmlns:a16="http://schemas.microsoft.com/office/drawing/2014/main" id="{8FD8BD50-EA8A-B6A0-0DB7-581E1276304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30;p83">
                <a:extLst>
                  <a:ext uri="{FF2B5EF4-FFF2-40B4-BE49-F238E27FC236}">
                    <a16:creationId xmlns:a16="http://schemas.microsoft.com/office/drawing/2014/main" id="{06808927-2637-1747-AE5B-B98E67FA9D45}"/>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4131;p83">
            <a:extLst>
              <a:ext uri="{FF2B5EF4-FFF2-40B4-BE49-F238E27FC236}">
                <a16:creationId xmlns:a16="http://schemas.microsoft.com/office/drawing/2014/main" id="{0CA945B7-4E49-F026-0A17-9CF77D1DAD7F}"/>
              </a:ext>
            </a:extLst>
          </p:cNvPr>
          <p:cNvGrpSpPr/>
          <p:nvPr/>
        </p:nvGrpSpPr>
        <p:grpSpPr>
          <a:xfrm>
            <a:off x="8993966" y="3169279"/>
            <a:ext cx="2017479" cy="677638"/>
            <a:chOff x="6853641" y="2534077"/>
            <a:chExt cx="1515545" cy="501229"/>
          </a:xfrm>
        </p:grpSpPr>
        <p:grpSp>
          <p:nvGrpSpPr>
            <p:cNvPr id="121" name="Google Shape;4132;p83">
              <a:extLst>
                <a:ext uri="{FF2B5EF4-FFF2-40B4-BE49-F238E27FC236}">
                  <a16:creationId xmlns:a16="http://schemas.microsoft.com/office/drawing/2014/main" id="{3FDC7E2A-7D68-0954-EC33-352E82E9B6B2}"/>
                </a:ext>
              </a:extLst>
            </p:cNvPr>
            <p:cNvGrpSpPr/>
            <p:nvPr/>
          </p:nvGrpSpPr>
          <p:grpSpPr>
            <a:xfrm>
              <a:off x="6853641" y="2618923"/>
              <a:ext cx="1515545" cy="324556"/>
              <a:chOff x="6853641" y="2618923"/>
              <a:chExt cx="1515545" cy="324556"/>
            </a:xfrm>
          </p:grpSpPr>
          <p:sp>
            <p:nvSpPr>
              <p:cNvPr id="127" name="Google Shape;4133;p83">
                <a:extLst>
                  <a:ext uri="{FF2B5EF4-FFF2-40B4-BE49-F238E27FC236}">
                    <a16:creationId xmlns:a16="http://schemas.microsoft.com/office/drawing/2014/main" id="{676C6346-3D7B-7498-39DD-B365E6464C1F}"/>
                  </a:ext>
                </a:extLst>
              </p:cNvPr>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134;p83">
                <a:extLst>
                  <a:ext uri="{FF2B5EF4-FFF2-40B4-BE49-F238E27FC236}">
                    <a16:creationId xmlns:a16="http://schemas.microsoft.com/office/drawing/2014/main" id="{D4FA5D3F-C92C-3BB3-D039-473CA99A9180}"/>
                  </a:ext>
                </a:extLst>
              </p:cNvPr>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135;p83">
                <a:extLst>
                  <a:ext uri="{FF2B5EF4-FFF2-40B4-BE49-F238E27FC236}">
                    <a16:creationId xmlns:a16="http://schemas.microsoft.com/office/drawing/2014/main" id="{ECC26F20-EE11-F0A7-CFF0-84334209F5E4}"/>
                  </a:ext>
                </a:extLst>
              </p:cNvPr>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136;p83">
                <a:extLst>
                  <a:ext uri="{FF2B5EF4-FFF2-40B4-BE49-F238E27FC236}">
                    <a16:creationId xmlns:a16="http://schemas.microsoft.com/office/drawing/2014/main" id="{04D7A898-E1EC-4565-5631-797DB37EDBD2}"/>
                  </a:ext>
                </a:extLst>
              </p:cNvPr>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137;p83">
                <a:extLst>
                  <a:ext uri="{FF2B5EF4-FFF2-40B4-BE49-F238E27FC236}">
                    <a16:creationId xmlns:a16="http://schemas.microsoft.com/office/drawing/2014/main" id="{984C675E-5342-8A66-8585-62C5D2A8E83A}"/>
                  </a:ext>
                </a:extLst>
              </p:cNvPr>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4138;p83">
              <a:extLst>
                <a:ext uri="{FF2B5EF4-FFF2-40B4-BE49-F238E27FC236}">
                  <a16:creationId xmlns:a16="http://schemas.microsoft.com/office/drawing/2014/main" id="{F58F0A0C-8803-93C6-7158-EEDFE1B7F84F}"/>
                </a:ext>
              </a:extLst>
            </p:cNvPr>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39;p83">
              <a:extLst>
                <a:ext uri="{FF2B5EF4-FFF2-40B4-BE49-F238E27FC236}">
                  <a16:creationId xmlns:a16="http://schemas.microsoft.com/office/drawing/2014/main" id="{3DE96A78-9A01-FAA9-AEBE-F1839DAA79B5}"/>
                </a:ext>
              </a:extLst>
            </p:cNvPr>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40;p83">
              <a:extLst>
                <a:ext uri="{FF2B5EF4-FFF2-40B4-BE49-F238E27FC236}">
                  <a16:creationId xmlns:a16="http://schemas.microsoft.com/office/drawing/2014/main" id="{D0ACD495-9062-E1D0-15A5-443C7EAD8E6A}"/>
                </a:ext>
              </a:extLst>
            </p:cNvPr>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141;p83">
              <a:extLst>
                <a:ext uri="{FF2B5EF4-FFF2-40B4-BE49-F238E27FC236}">
                  <a16:creationId xmlns:a16="http://schemas.microsoft.com/office/drawing/2014/main" id="{C737CE1D-EDAC-08DD-17AB-33D1461C153C}"/>
                </a:ext>
              </a:extLst>
            </p:cNvPr>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142;p83">
              <a:extLst>
                <a:ext uri="{FF2B5EF4-FFF2-40B4-BE49-F238E27FC236}">
                  <a16:creationId xmlns:a16="http://schemas.microsoft.com/office/drawing/2014/main" id="{0DA0D4D2-0A11-3708-B17B-8C851D94D275}"/>
                </a:ext>
              </a:extLst>
            </p:cNvPr>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4143;p83">
            <a:extLst>
              <a:ext uri="{FF2B5EF4-FFF2-40B4-BE49-F238E27FC236}">
                <a16:creationId xmlns:a16="http://schemas.microsoft.com/office/drawing/2014/main" id="{66DA4F92-D2B4-DC5E-ADAD-E90E704E64B6}"/>
              </a:ext>
            </a:extLst>
          </p:cNvPr>
          <p:cNvGrpSpPr/>
          <p:nvPr/>
        </p:nvGrpSpPr>
        <p:grpSpPr>
          <a:xfrm>
            <a:off x="4643405" y="4304720"/>
            <a:ext cx="1987790" cy="479339"/>
            <a:chOff x="1808063" y="4294338"/>
            <a:chExt cx="3370782" cy="721817"/>
          </a:xfrm>
        </p:grpSpPr>
        <p:sp>
          <p:nvSpPr>
            <p:cNvPr id="133" name="Google Shape;4144;p83">
              <a:extLst>
                <a:ext uri="{FF2B5EF4-FFF2-40B4-BE49-F238E27FC236}">
                  <a16:creationId xmlns:a16="http://schemas.microsoft.com/office/drawing/2014/main" id="{035B5289-D3A9-BF47-CF72-E0EC9E00BC53}"/>
                </a:ext>
              </a:extLst>
            </p:cNvPr>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145;p83">
              <a:extLst>
                <a:ext uri="{FF2B5EF4-FFF2-40B4-BE49-F238E27FC236}">
                  <a16:creationId xmlns:a16="http://schemas.microsoft.com/office/drawing/2014/main" id="{5D6527C6-6F78-B6CE-800F-3156D36FA31F}"/>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146;p83">
              <a:extLst>
                <a:ext uri="{FF2B5EF4-FFF2-40B4-BE49-F238E27FC236}">
                  <a16:creationId xmlns:a16="http://schemas.microsoft.com/office/drawing/2014/main" id="{6388DCB8-9C94-572F-175A-C331AF69FF42}"/>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147;p83">
              <a:extLst>
                <a:ext uri="{FF2B5EF4-FFF2-40B4-BE49-F238E27FC236}">
                  <a16:creationId xmlns:a16="http://schemas.microsoft.com/office/drawing/2014/main" id="{3E19C0E7-CB3F-8B92-6AFF-AC053DD64193}"/>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148;p83">
              <a:extLst>
                <a:ext uri="{FF2B5EF4-FFF2-40B4-BE49-F238E27FC236}">
                  <a16:creationId xmlns:a16="http://schemas.microsoft.com/office/drawing/2014/main" id="{3468B4C2-8714-6FA8-EFC0-00BEA04C71D4}"/>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149;p83">
              <a:extLst>
                <a:ext uri="{FF2B5EF4-FFF2-40B4-BE49-F238E27FC236}">
                  <a16:creationId xmlns:a16="http://schemas.microsoft.com/office/drawing/2014/main" id="{A291A5E8-7D85-2C85-2826-6F2D45E86D63}"/>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150;p83">
              <a:extLst>
                <a:ext uri="{FF2B5EF4-FFF2-40B4-BE49-F238E27FC236}">
                  <a16:creationId xmlns:a16="http://schemas.microsoft.com/office/drawing/2014/main" id="{925EDF44-B0DB-C5D8-F338-BF4EC6E8A41F}"/>
                </a:ext>
              </a:extLst>
            </p:cNvPr>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151;p83">
              <a:extLst>
                <a:ext uri="{FF2B5EF4-FFF2-40B4-BE49-F238E27FC236}">
                  <a16:creationId xmlns:a16="http://schemas.microsoft.com/office/drawing/2014/main" id="{DE0FD666-A7BC-1945-0195-929FDD03850D}"/>
                </a:ext>
              </a:extLst>
            </p:cNvPr>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52;p83">
              <a:extLst>
                <a:ext uri="{FF2B5EF4-FFF2-40B4-BE49-F238E27FC236}">
                  <a16:creationId xmlns:a16="http://schemas.microsoft.com/office/drawing/2014/main" id="{B6375925-A306-2114-116F-60158AE0FEE0}"/>
                </a:ext>
              </a:extLst>
            </p:cNvPr>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53;p83">
              <a:extLst>
                <a:ext uri="{FF2B5EF4-FFF2-40B4-BE49-F238E27FC236}">
                  <a16:creationId xmlns:a16="http://schemas.microsoft.com/office/drawing/2014/main" id="{C527551A-C492-6F97-BAC9-8BEF69E4EC4F}"/>
                </a:ext>
              </a:extLst>
            </p:cNvPr>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4154;p83">
            <a:extLst>
              <a:ext uri="{FF2B5EF4-FFF2-40B4-BE49-F238E27FC236}">
                <a16:creationId xmlns:a16="http://schemas.microsoft.com/office/drawing/2014/main" id="{26849146-500D-D32D-0468-335C0EBCB72A}"/>
              </a:ext>
            </a:extLst>
          </p:cNvPr>
          <p:cNvGrpSpPr/>
          <p:nvPr/>
        </p:nvGrpSpPr>
        <p:grpSpPr>
          <a:xfrm>
            <a:off x="6976402" y="5169886"/>
            <a:ext cx="1810526" cy="454940"/>
            <a:chOff x="4234950" y="2101012"/>
            <a:chExt cx="4219974" cy="1044090"/>
          </a:xfrm>
        </p:grpSpPr>
        <p:sp>
          <p:nvSpPr>
            <p:cNvPr id="144" name="Google Shape;4155;p83">
              <a:extLst>
                <a:ext uri="{FF2B5EF4-FFF2-40B4-BE49-F238E27FC236}">
                  <a16:creationId xmlns:a16="http://schemas.microsoft.com/office/drawing/2014/main" id="{0C32A485-4361-DB0E-A826-9CA7A2CD0D80}"/>
                </a:ext>
              </a:extLst>
            </p:cNvPr>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56;p83">
              <a:extLst>
                <a:ext uri="{FF2B5EF4-FFF2-40B4-BE49-F238E27FC236}">
                  <a16:creationId xmlns:a16="http://schemas.microsoft.com/office/drawing/2014/main" id="{CF636B68-0153-FFCC-D553-3759D539F1CE}"/>
                </a:ext>
              </a:extLst>
            </p:cNvPr>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7;p83">
              <a:extLst>
                <a:ext uri="{FF2B5EF4-FFF2-40B4-BE49-F238E27FC236}">
                  <a16:creationId xmlns:a16="http://schemas.microsoft.com/office/drawing/2014/main" id="{BEDB3D27-A953-2066-CA67-452487D45F60}"/>
                </a:ext>
              </a:extLst>
            </p:cNvPr>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58;p83">
              <a:extLst>
                <a:ext uri="{FF2B5EF4-FFF2-40B4-BE49-F238E27FC236}">
                  <a16:creationId xmlns:a16="http://schemas.microsoft.com/office/drawing/2014/main" id="{70EBF49A-4F1B-0340-5EDB-DB63B35B3841}"/>
                </a:ext>
              </a:extLst>
            </p:cNvPr>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59;p83">
              <a:extLst>
                <a:ext uri="{FF2B5EF4-FFF2-40B4-BE49-F238E27FC236}">
                  <a16:creationId xmlns:a16="http://schemas.microsoft.com/office/drawing/2014/main" id="{4A8D75AB-591F-3F5B-01A9-6A571F841337}"/>
                </a:ext>
              </a:extLst>
            </p:cNvPr>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60;p83">
              <a:extLst>
                <a:ext uri="{FF2B5EF4-FFF2-40B4-BE49-F238E27FC236}">
                  <a16:creationId xmlns:a16="http://schemas.microsoft.com/office/drawing/2014/main" id="{11705E7C-F3A5-FFDE-8C04-572DA8F5828A}"/>
                </a:ext>
              </a:extLst>
            </p:cNvPr>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161;p83">
              <a:extLst>
                <a:ext uri="{FF2B5EF4-FFF2-40B4-BE49-F238E27FC236}">
                  <a16:creationId xmlns:a16="http://schemas.microsoft.com/office/drawing/2014/main" id="{464E9252-8453-BB7A-09E7-58A0ED07E44E}"/>
                </a:ext>
              </a:extLst>
            </p:cNvPr>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162;p83">
              <a:extLst>
                <a:ext uri="{FF2B5EF4-FFF2-40B4-BE49-F238E27FC236}">
                  <a16:creationId xmlns:a16="http://schemas.microsoft.com/office/drawing/2014/main" id="{1A5E1340-826F-6045-315C-1C7B37590795}"/>
                </a:ext>
              </a:extLst>
            </p:cNvPr>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63;p83">
              <a:extLst>
                <a:ext uri="{FF2B5EF4-FFF2-40B4-BE49-F238E27FC236}">
                  <a16:creationId xmlns:a16="http://schemas.microsoft.com/office/drawing/2014/main" id="{05FAF410-E13A-7A75-AC62-DDE6CB3E3C7B}"/>
                </a:ext>
              </a:extLst>
            </p:cNvPr>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64;p83">
              <a:extLst>
                <a:ext uri="{FF2B5EF4-FFF2-40B4-BE49-F238E27FC236}">
                  <a16:creationId xmlns:a16="http://schemas.microsoft.com/office/drawing/2014/main" id="{BEA6D181-7781-C835-EC68-D84914F95A1F}"/>
                </a:ext>
              </a:extLst>
            </p:cNvPr>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65;p83">
              <a:extLst>
                <a:ext uri="{FF2B5EF4-FFF2-40B4-BE49-F238E27FC236}">
                  <a16:creationId xmlns:a16="http://schemas.microsoft.com/office/drawing/2014/main" id="{FD7FA7DC-029B-1CC6-7CFB-926FF0B6B53B}"/>
                </a:ext>
              </a:extLst>
            </p:cNvPr>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66;p83">
              <a:extLst>
                <a:ext uri="{FF2B5EF4-FFF2-40B4-BE49-F238E27FC236}">
                  <a16:creationId xmlns:a16="http://schemas.microsoft.com/office/drawing/2014/main" id="{2C74827F-988E-588D-48EE-1BDA5FC5BDD5}"/>
                </a:ext>
              </a:extLst>
            </p:cNvPr>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67;p83">
              <a:extLst>
                <a:ext uri="{FF2B5EF4-FFF2-40B4-BE49-F238E27FC236}">
                  <a16:creationId xmlns:a16="http://schemas.microsoft.com/office/drawing/2014/main" id="{F64B12F1-98C6-9954-EDDE-277414C2D9DD}"/>
                </a:ext>
              </a:extLst>
            </p:cNvPr>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68;p83">
              <a:extLst>
                <a:ext uri="{FF2B5EF4-FFF2-40B4-BE49-F238E27FC236}">
                  <a16:creationId xmlns:a16="http://schemas.microsoft.com/office/drawing/2014/main" id="{D9ABE192-A363-C8F3-85FB-CA44094B800A}"/>
                </a:ext>
              </a:extLst>
            </p:cNvPr>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69;p83">
              <a:extLst>
                <a:ext uri="{FF2B5EF4-FFF2-40B4-BE49-F238E27FC236}">
                  <a16:creationId xmlns:a16="http://schemas.microsoft.com/office/drawing/2014/main" id="{50A735DA-7DCB-07CC-8D68-2A4C21A58814}"/>
                </a:ext>
              </a:extLst>
            </p:cNvPr>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70;p83">
              <a:extLst>
                <a:ext uri="{FF2B5EF4-FFF2-40B4-BE49-F238E27FC236}">
                  <a16:creationId xmlns:a16="http://schemas.microsoft.com/office/drawing/2014/main" id="{008B1078-54EF-6D21-AEFF-6183DCBD1992}"/>
                </a:ext>
              </a:extLst>
            </p:cNvPr>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4171;p83">
            <a:extLst>
              <a:ext uri="{FF2B5EF4-FFF2-40B4-BE49-F238E27FC236}">
                <a16:creationId xmlns:a16="http://schemas.microsoft.com/office/drawing/2014/main" id="{0DEFF1C6-7385-BB81-EDA4-DC74E298DC71}"/>
              </a:ext>
            </a:extLst>
          </p:cNvPr>
          <p:cNvGrpSpPr/>
          <p:nvPr/>
        </p:nvGrpSpPr>
        <p:grpSpPr>
          <a:xfrm>
            <a:off x="8989315" y="2562720"/>
            <a:ext cx="2026782" cy="482127"/>
            <a:chOff x="1247650" y="2075423"/>
            <a:chExt cx="6648477" cy="1557238"/>
          </a:xfrm>
        </p:grpSpPr>
        <p:sp>
          <p:nvSpPr>
            <p:cNvPr id="161" name="Google Shape;4172;p83">
              <a:extLst>
                <a:ext uri="{FF2B5EF4-FFF2-40B4-BE49-F238E27FC236}">
                  <a16:creationId xmlns:a16="http://schemas.microsoft.com/office/drawing/2014/main" id="{C0618757-8BBE-0B67-3E61-9FEB2EE1677C}"/>
                </a:ext>
              </a:extLst>
            </p:cNvPr>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73;p83">
              <a:extLst>
                <a:ext uri="{FF2B5EF4-FFF2-40B4-BE49-F238E27FC236}">
                  <a16:creationId xmlns:a16="http://schemas.microsoft.com/office/drawing/2014/main" id="{E3DB0EDF-24D8-0324-39D2-24BDA7623B8E}"/>
                </a:ext>
              </a:extLst>
            </p:cNvPr>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74;p83">
              <a:extLst>
                <a:ext uri="{FF2B5EF4-FFF2-40B4-BE49-F238E27FC236}">
                  <a16:creationId xmlns:a16="http://schemas.microsoft.com/office/drawing/2014/main" id="{B15C9581-96D9-3C31-AF0B-C97DA09F2651}"/>
                </a:ext>
              </a:extLst>
            </p:cNvPr>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75;p83">
              <a:extLst>
                <a:ext uri="{FF2B5EF4-FFF2-40B4-BE49-F238E27FC236}">
                  <a16:creationId xmlns:a16="http://schemas.microsoft.com/office/drawing/2014/main" id="{D518C3FB-56C2-20CB-4BA9-E836A3A08D4D}"/>
                </a:ext>
              </a:extLst>
            </p:cNvPr>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76;p83">
              <a:extLst>
                <a:ext uri="{FF2B5EF4-FFF2-40B4-BE49-F238E27FC236}">
                  <a16:creationId xmlns:a16="http://schemas.microsoft.com/office/drawing/2014/main" id="{58F45F9C-BEAB-B35C-26DD-C77288DA8F86}"/>
                </a:ext>
              </a:extLst>
            </p:cNvPr>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77;p83">
              <a:extLst>
                <a:ext uri="{FF2B5EF4-FFF2-40B4-BE49-F238E27FC236}">
                  <a16:creationId xmlns:a16="http://schemas.microsoft.com/office/drawing/2014/main" id="{82C387E5-C873-AAAC-A516-15394D67ECA8}"/>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4178;p83">
            <a:extLst>
              <a:ext uri="{FF2B5EF4-FFF2-40B4-BE49-F238E27FC236}">
                <a16:creationId xmlns:a16="http://schemas.microsoft.com/office/drawing/2014/main" id="{F0208DF6-3C37-323D-C1B0-8E79FFFC2DB8}"/>
              </a:ext>
            </a:extLst>
          </p:cNvPr>
          <p:cNvGrpSpPr/>
          <p:nvPr/>
        </p:nvGrpSpPr>
        <p:grpSpPr>
          <a:xfrm>
            <a:off x="6985016" y="1463911"/>
            <a:ext cx="1808653" cy="2139114"/>
            <a:chOff x="1839112" y="2209163"/>
            <a:chExt cx="1918159" cy="2233784"/>
          </a:xfrm>
        </p:grpSpPr>
        <p:sp>
          <p:nvSpPr>
            <p:cNvPr id="168" name="Google Shape;4179;p83">
              <a:extLst>
                <a:ext uri="{FF2B5EF4-FFF2-40B4-BE49-F238E27FC236}">
                  <a16:creationId xmlns:a16="http://schemas.microsoft.com/office/drawing/2014/main" id="{CBBC2810-44BD-E5A0-761D-3C37A202A07B}"/>
                </a:ext>
              </a:extLst>
            </p:cNvPr>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80;p83">
              <a:extLst>
                <a:ext uri="{FF2B5EF4-FFF2-40B4-BE49-F238E27FC236}">
                  <a16:creationId xmlns:a16="http://schemas.microsoft.com/office/drawing/2014/main" id="{B1E3EFED-BAF2-BF01-FB6A-1B1CCFC84C27}"/>
                </a:ext>
              </a:extLst>
            </p:cNvPr>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81;p83">
              <a:extLst>
                <a:ext uri="{FF2B5EF4-FFF2-40B4-BE49-F238E27FC236}">
                  <a16:creationId xmlns:a16="http://schemas.microsoft.com/office/drawing/2014/main" id="{E4CB6A89-04FE-5FF5-8633-A87ABE888839}"/>
                </a:ext>
              </a:extLst>
            </p:cNvPr>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4182;p83">
              <a:extLst>
                <a:ext uri="{FF2B5EF4-FFF2-40B4-BE49-F238E27FC236}">
                  <a16:creationId xmlns:a16="http://schemas.microsoft.com/office/drawing/2014/main" id="{CE374E00-9D52-B1D8-A8B9-CB3087C3105C}"/>
                </a:ext>
              </a:extLst>
            </p:cNvPr>
            <p:cNvCxnSpPr>
              <a:stCxn id="168" idx="6"/>
              <a:endCxn id="169"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2" name="Google Shape;4183;p83">
              <a:extLst>
                <a:ext uri="{FF2B5EF4-FFF2-40B4-BE49-F238E27FC236}">
                  <a16:creationId xmlns:a16="http://schemas.microsoft.com/office/drawing/2014/main" id="{B8666250-764A-6438-15A4-F206CE73B09A}"/>
                </a:ext>
              </a:extLst>
            </p:cNvPr>
            <p:cNvCxnSpPr>
              <a:stCxn id="169" idx="4"/>
              <a:endCxn id="175"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173" name="Google Shape;4185;p83">
              <a:extLst>
                <a:ext uri="{FF2B5EF4-FFF2-40B4-BE49-F238E27FC236}">
                  <a16:creationId xmlns:a16="http://schemas.microsoft.com/office/drawing/2014/main" id="{3FED24AB-3115-E90B-8CA7-F7C720EB69FC}"/>
                </a:ext>
              </a:extLst>
            </p:cNvPr>
            <p:cNvCxnSpPr>
              <a:stCxn id="175" idx="6"/>
              <a:endCxn id="170"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4" name="Google Shape;4186;p83">
              <a:extLst>
                <a:ext uri="{FF2B5EF4-FFF2-40B4-BE49-F238E27FC236}">
                  <a16:creationId xmlns:a16="http://schemas.microsoft.com/office/drawing/2014/main" id="{84B2BCB9-9664-CD05-0A46-B337DD4FFE2A}"/>
                </a:ext>
              </a:extLst>
            </p:cNvPr>
            <p:cNvCxnSpPr>
              <a:stCxn id="170" idx="4"/>
              <a:endCxn id="176"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175" name="Google Shape;4184;p83">
              <a:extLst>
                <a:ext uri="{FF2B5EF4-FFF2-40B4-BE49-F238E27FC236}">
                  <a16:creationId xmlns:a16="http://schemas.microsoft.com/office/drawing/2014/main" id="{67FAC415-6221-AF34-2513-224D74BDC44F}"/>
                </a:ext>
              </a:extLst>
            </p:cNvPr>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87;p83">
              <a:extLst>
                <a:ext uri="{FF2B5EF4-FFF2-40B4-BE49-F238E27FC236}">
                  <a16:creationId xmlns:a16="http://schemas.microsoft.com/office/drawing/2014/main" id="{2F130B51-BF8F-1135-8101-CC4BA250DEE9}"/>
                </a:ext>
              </a:extLst>
            </p:cNvPr>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88;p83">
              <a:extLst>
                <a:ext uri="{FF2B5EF4-FFF2-40B4-BE49-F238E27FC236}">
                  <a16:creationId xmlns:a16="http://schemas.microsoft.com/office/drawing/2014/main" id="{542E15C6-6EC0-0A5A-84E0-99416AEAEDB4}"/>
                </a:ext>
              </a:extLst>
            </p:cNvPr>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4189;p83">
              <a:extLst>
                <a:ext uri="{FF2B5EF4-FFF2-40B4-BE49-F238E27FC236}">
                  <a16:creationId xmlns:a16="http://schemas.microsoft.com/office/drawing/2014/main" id="{18B6F143-A3C0-C345-BEC3-ADEBFBDFDE63}"/>
                </a:ext>
              </a:extLst>
            </p:cNvPr>
            <p:cNvCxnSpPr>
              <a:endCxn id="177"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179" name="Google Shape;4190;p83">
            <a:extLst>
              <a:ext uri="{FF2B5EF4-FFF2-40B4-BE49-F238E27FC236}">
                <a16:creationId xmlns:a16="http://schemas.microsoft.com/office/drawing/2014/main" id="{D1551403-1D68-2B17-85B0-50C83F8089B8}"/>
              </a:ext>
            </a:extLst>
          </p:cNvPr>
          <p:cNvGrpSpPr/>
          <p:nvPr/>
        </p:nvGrpSpPr>
        <p:grpSpPr>
          <a:xfrm>
            <a:off x="4630634" y="1487377"/>
            <a:ext cx="2092761" cy="201051"/>
            <a:chOff x="238125" y="2506075"/>
            <a:chExt cx="7115411" cy="673075"/>
          </a:xfrm>
        </p:grpSpPr>
        <p:sp>
          <p:nvSpPr>
            <p:cNvPr id="180" name="Google Shape;4191;p83">
              <a:extLst>
                <a:ext uri="{FF2B5EF4-FFF2-40B4-BE49-F238E27FC236}">
                  <a16:creationId xmlns:a16="http://schemas.microsoft.com/office/drawing/2014/main" id="{E7B0EDC2-3217-3365-C8CD-82F3457A455C}"/>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92;p83">
              <a:extLst>
                <a:ext uri="{FF2B5EF4-FFF2-40B4-BE49-F238E27FC236}">
                  <a16:creationId xmlns:a16="http://schemas.microsoft.com/office/drawing/2014/main" id="{27CFC95F-54AF-9D07-5D42-C058008B85DD}"/>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93;p83">
              <a:extLst>
                <a:ext uri="{FF2B5EF4-FFF2-40B4-BE49-F238E27FC236}">
                  <a16:creationId xmlns:a16="http://schemas.microsoft.com/office/drawing/2014/main" id="{05FD137C-1677-238E-9CE6-57C17EAB922B}"/>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94;p83">
              <a:extLst>
                <a:ext uri="{FF2B5EF4-FFF2-40B4-BE49-F238E27FC236}">
                  <a16:creationId xmlns:a16="http://schemas.microsoft.com/office/drawing/2014/main" id="{A7A79858-7320-4F45-1452-D40864E397D4}"/>
                </a:ext>
              </a:extLst>
            </p:cNvPr>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95;p83">
              <a:extLst>
                <a:ext uri="{FF2B5EF4-FFF2-40B4-BE49-F238E27FC236}">
                  <a16:creationId xmlns:a16="http://schemas.microsoft.com/office/drawing/2014/main" id="{01BAFF2B-086E-95F7-3422-1AF3B8F4CF8B}"/>
                </a:ext>
              </a:extLst>
            </p:cNvPr>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4196;p83">
            <a:extLst>
              <a:ext uri="{FF2B5EF4-FFF2-40B4-BE49-F238E27FC236}">
                <a16:creationId xmlns:a16="http://schemas.microsoft.com/office/drawing/2014/main" id="{A38B057D-6FF2-38CA-0BD3-FE7CF872614B}"/>
              </a:ext>
            </a:extLst>
          </p:cNvPr>
          <p:cNvGrpSpPr/>
          <p:nvPr/>
        </p:nvGrpSpPr>
        <p:grpSpPr>
          <a:xfrm>
            <a:off x="2766195" y="1895750"/>
            <a:ext cx="1613594" cy="1019135"/>
            <a:chOff x="548861" y="389676"/>
            <a:chExt cx="3843371" cy="2390163"/>
          </a:xfrm>
        </p:grpSpPr>
        <p:cxnSp>
          <p:nvCxnSpPr>
            <p:cNvPr id="186" name="Google Shape;4197;p83">
              <a:extLst>
                <a:ext uri="{FF2B5EF4-FFF2-40B4-BE49-F238E27FC236}">
                  <a16:creationId xmlns:a16="http://schemas.microsoft.com/office/drawing/2014/main" id="{A5D6084F-81D4-3105-3183-F6855C3AB9D2}"/>
                </a:ext>
              </a:extLst>
            </p:cNvPr>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7" name="Google Shape;4198;p83">
              <a:extLst>
                <a:ext uri="{FF2B5EF4-FFF2-40B4-BE49-F238E27FC236}">
                  <a16:creationId xmlns:a16="http://schemas.microsoft.com/office/drawing/2014/main" id="{FA037201-9580-FC0F-344F-AEF11E51BDA8}"/>
                </a:ext>
              </a:extLst>
            </p:cNvPr>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8" name="Google Shape;4199;p83">
              <a:extLst>
                <a:ext uri="{FF2B5EF4-FFF2-40B4-BE49-F238E27FC236}">
                  <a16:creationId xmlns:a16="http://schemas.microsoft.com/office/drawing/2014/main" id="{C88940BA-6E25-EA98-D5D0-A8FDF1BAF016}"/>
                </a:ext>
              </a:extLst>
            </p:cNvPr>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9" name="Google Shape;4200;p83">
              <a:extLst>
                <a:ext uri="{FF2B5EF4-FFF2-40B4-BE49-F238E27FC236}">
                  <a16:creationId xmlns:a16="http://schemas.microsoft.com/office/drawing/2014/main" id="{D6103316-184E-ECA5-7A00-C456E3CB3DCA}"/>
                </a:ext>
              </a:extLst>
            </p:cNvPr>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190" name="Google Shape;4201;p83">
              <a:extLst>
                <a:ext uri="{FF2B5EF4-FFF2-40B4-BE49-F238E27FC236}">
                  <a16:creationId xmlns:a16="http://schemas.microsoft.com/office/drawing/2014/main" id="{7BB3C660-74CA-E15B-F955-975C06B97266}"/>
                </a:ext>
              </a:extLst>
            </p:cNvPr>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191" name="Google Shape;4202;p83">
              <a:extLst>
                <a:ext uri="{FF2B5EF4-FFF2-40B4-BE49-F238E27FC236}">
                  <a16:creationId xmlns:a16="http://schemas.microsoft.com/office/drawing/2014/main" id="{9296BC45-6EA4-9D52-034C-E86F0182960E}"/>
                </a:ext>
              </a:extLst>
            </p:cNvPr>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4203;p83">
              <a:extLst>
                <a:ext uri="{FF2B5EF4-FFF2-40B4-BE49-F238E27FC236}">
                  <a16:creationId xmlns:a16="http://schemas.microsoft.com/office/drawing/2014/main" id="{9686BDCC-DE33-D4F7-9DDB-91E83CB77207}"/>
                </a:ext>
              </a:extLst>
            </p:cNvPr>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193" name="Google Shape;4204;p83">
              <a:extLst>
                <a:ext uri="{FF2B5EF4-FFF2-40B4-BE49-F238E27FC236}">
                  <a16:creationId xmlns:a16="http://schemas.microsoft.com/office/drawing/2014/main" id="{AEE60C15-4FCF-D6EA-128D-2FBC5DE15AEC}"/>
                </a:ext>
              </a:extLst>
            </p:cNvPr>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05;p83">
              <a:extLst>
                <a:ext uri="{FF2B5EF4-FFF2-40B4-BE49-F238E27FC236}">
                  <a16:creationId xmlns:a16="http://schemas.microsoft.com/office/drawing/2014/main" id="{2361E60B-83D6-07CE-8B71-DE54A78F7899}"/>
                </a:ext>
              </a:extLst>
            </p:cNvPr>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06;p83">
              <a:extLst>
                <a:ext uri="{FF2B5EF4-FFF2-40B4-BE49-F238E27FC236}">
                  <a16:creationId xmlns:a16="http://schemas.microsoft.com/office/drawing/2014/main" id="{35B62269-6A03-0E5D-2B74-53B24B3748F8}"/>
                </a:ext>
              </a:extLst>
            </p:cNvPr>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07;p83">
              <a:extLst>
                <a:ext uri="{FF2B5EF4-FFF2-40B4-BE49-F238E27FC236}">
                  <a16:creationId xmlns:a16="http://schemas.microsoft.com/office/drawing/2014/main" id="{FB7DFC0E-F2BD-95A9-6285-C53D7F8C83D0}"/>
                </a:ext>
              </a:extLst>
            </p:cNvPr>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08;p83">
              <a:extLst>
                <a:ext uri="{FF2B5EF4-FFF2-40B4-BE49-F238E27FC236}">
                  <a16:creationId xmlns:a16="http://schemas.microsoft.com/office/drawing/2014/main" id="{F90B9AF4-CF34-97AF-A846-09749D3AE9C8}"/>
                </a:ext>
              </a:extLst>
            </p:cNvPr>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09;p83">
              <a:extLst>
                <a:ext uri="{FF2B5EF4-FFF2-40B4-BE49-F238E27FC236}">
                  <a16:creationId xmlns:a16="http://schemas.microsoft.com/office/drawing/2014/main" id="{C061F75F-E6E6-DFAF-4015-7BA39ADEA6FD}"/>
                </a:ext>
              </a:extLst>
            </p:cNvPr>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210;p83">
            <a:extLst>
              <a:ext uri="{FF2B5EF4-FFF2-40B4-BE49-F238E27FC236}">
                <a16:creationId xmlns:a16="http://schemas.microsoft.com/office/drawing/2014/main" id="{1240585B-3FD3-568D-2114-28213D5D6792}"/>
              </a:ext>
            </a:extLst>
          </p:cNvPr>
          <p:cNvGrpSpPr/>
          <p:nvPr/>
        </p:nvGrpSpPr>
        <p:grpSpPr>
          <a:xfrm>
            <a:off x="1217843" y="3332019"/>
            <a:ext cx="1804121" cy="822101"/>
            <a:chOff x="1187400" y="2529299"/>
            <a:chExt cx="6769193" cy="2241903"/>
          </a:xfrm>
        </p:grpSpPr>
        <p:sp>
          <p:nvSpPr>
            <p:cNvPr id="200" name="Google Shape;4211;p83">
              <a:extLst>
                <a:ext uri="{FF2B5EF4-FFF2-40B4-BE49-F238E27FC236}">
                  <a16:creationId xmlns:a16="http://schemas.microsoft.com/office/drawing/2014/main" id="{D23495DB-3940-AC58-39AD-3F1E04B698F2}"/>
                </a:ext>
              </a:extLst>
            </p:cNvPr>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1" name="Google Shape;4212;p83">
              <a:extLst>
                <a:ext uri="{FF2B5EF4-FFF2-40B4-BE49-F238E27FC236}">
                  <a16:creationId xmlns:a16="http://schemas.microsoft.com/office/drawing/2014/main" id="{7F13150F-2CB4-AC6D-EAAA-162B554C7C28}"/>
                </a:ext>
              </a:extLst>
            </p:cNvPr>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2" name="Google Shape;4213;p83">
              <a:extLst>
                <a:ext uri="{FF2B5EF4-FFF2-40B4-BE49-F238E27FC236}">
                  <a16:creationId xmlns:a16="http://schemas.microsoft.com/office/drawing/2014/main" id="{32237673-9935-B901-55AB-DD8FA90E2ED8}"/>
                </a:ext>
              </a:extLst>
            </p:cNvPr>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3" name="Google Shape;4214;p83">
              <a:extLst>
                <a:ext uri="{FF2B5EF4-FFF2-40B4-BE49-F238E27FC236}">
                  <a16:creationId xmlns:a16="http://schemas.microsoft.com/office/drawing/2014/main" id="{1A2E0895-6102-124E-A640-2C015B5CAD77}"/>
                </a:ext>
              </a:extLst>
            </p:cNvPr>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4" name="Google Shape;4215;p83">
              <a:extLst>
                <a:ext uri="{FF2B5EF4-FFF2-40B4-BE49-F238E27FC236}">
                  <a16:creationId xmlns:a16="http://schemas.microsoft.com/office/drawing/2014/main" id="{010038AF-21F4-3416-0B2C-1FF7ECFB24FC}"/>
                </a:ext>
              </a:extLst>
            </p:cNvPr>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5" name="Google Shape;4216;p83">
              <a:extLst>
                <a:ext uri="{FF2B5EF4-FFF2-40B4-BE49-F238E27FC236}">
                  <a16:creationId xmlns:a16="http://schemas.microsoft.com/office/drawing/2014/main" id="{A1EAAE9E-6001-F6E4-0378-EDB19177453A}"/>
                </a:ext>
              </a:extLst>
            </p:cNvPr>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6" name="Google Shape;4217;p83">
              <a:extLst>
                <a:ext uri="{FF2B5EF4-FFF2-40B4-BE49-F238E27FC236}">
                  <a16:creationId xmlns:a16="http://schemas.microsoft.com/office/drawing/2014/main" id="{0F11642B-2FCB-35D5-5F55-418669DF7F4D}"/>
                </a:ext>
              </a:extLst>
            </p:cNvPr>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207" name="Google Shape;4218;p83">
              <a:extLst>
                <a:ext uri="{FF2B5EF4-FFF2-40B4-BE49-F238E27FC236}">
                  <a16:creationId xmlns:a16="http://schemas.microsoft.com/office/drawing/2014/main" id="{BC4CE5CE-A699-9D67-65E1-507E4B47B37D}"/>
                </a:ext>
              </a:extLst>
            </p:cNvPr>
            <p:cNvCxnSpPr>
              <a:stCxn id="200" idx="2"/>
              <a:endCxn id="201"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8" name="Google Shape;4219;p83">
              <a:extLst>
                <a:ext uri="{FF2B5EF4-FFF2-40B4-BE49-F238E27FC236}">
                  <a16:creationId xmlns:a16="http://schemas.microsoft.com/office/drawing/2014/main" id="{806DF441-77C8-6119-68DE-6D2E7C09205B}"/>
                </a:ext>
              </a:extLst>
            </p:cNvPr>
            <p:cNvCxnSpPr>
              <a:stCxn id="202" idx="0"/>
              <a:endCxn id="200"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9" name="Google Shape;4220;p83">
              <a:extLst>
                <a:ext uri="{FF2B5EF4-FFF2-40B4-BE49-F238E27FC236}">
                  <a16:creationId xmlns:a16="http://schemas.microsoft.com/office/drawing/2014/main" id="{C3873EB1-EDFF-7ECD-CFF2-1EF6601036E6}"/>
                </a:ext>
              </a:extLst>
            </p:cNvPr>
            <p:cNvCxnSpPr>
              <a:stCxn id="202" idx="2"/>
              <a:endCxn id="204"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0" name="Google Shape;4221;p83">
              <a:extLst>
                <a:ext uri="{FF2B5EF4-FFF2-40B4-BE49-F238E27FC236}">
                  <a16:creationId xmlns:a16="http://schemas.microsoft.com/office/drawing/2014/main" id="{4A113741-C50D-20C8-D61E-EC64A2C9F756}"/>
                </a:ext>
              </a:extLst>
            </p:cNvPr>
            <p:cNvCxnSpPr>
              <a:stCxn id="203" idx="0"/>
              <a:endCxn id="202"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1" name="Google Shape;4222;p83">
              <a:extLst>
                <a:ext uri="{FF2B5EF4-FFF2-40B4-BE49-F238E27FC236}">
                  <a16:creationId xmlns:a16="http://schemas.microsoft.com/office/drawing/2014/main" id="{59D89E8F-C687-6062-EF99-31DF3D2B2BF3}"/>
                </a:ext>
              </a:extLst>
            </p:cNvPr>
            <p:cNvCxnSpPr>
              <a:stCxn id="201" idx="2"/>
              <a:endCxn id="206"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2" name="Google Shape;4223;p83">
              <a:extLst>
                <a:ext uri="{FF2B5EF4-FFF2-40B4-BE49-F238E27FC236}">
                  <a16:creationId xmlns:a16="http://schemas.microsoft.com/office/drawing/2014/main" id="{AE0E9C02-54EA-7DC0-479C-B36D2517FC0C}"/>
                </a:ext>
              </a:extLst>
            </p:cNvPr>
            <p:cNvCxnSpPr>
              <a:stCxn id="205" idx="0"/>
              <a:endCxn id="201"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213" name="Google Shape;4224;p83">
            <a:extLst>
              <a:ext uri="{FF2B5EF4-FFF2-40B4-BE49-F238E27FC236}">
                <a16:creationId xmlns:a16="http://schemas.microsoft.com/office/drawing/2014/main" id="{3D7BCBC9-53AF-2371-E312-CE37D2BF2CAC}"/>
              </a:ext>
            </a:extLst>
          </p:cNvPr>
          <p:cNvGrpSpPr/>
          <p:nvPr/>
        </p:nvGrpSpPr>
        <p:grpSpPr>
          <a:xfrm>
            <a:off x="8993979" y="3971351"/>
            <a:ext cx="2017465" cy="701829"/>
            <a:chOff x="6895650" y="3126697"/>
            <a:chExt cx="1436662" cy="492105"/>
          </a:xfrm>
        </p:grpSpPr>
        <p:sp>
          <p:nvSpPr>
            <p:cNvPr id="214" name="Google Shape;4225;p83">
              <a:extLst>
                <a:ext uri="{FF2B5EF4-FFF2-40B4-BE49-F238E27FC236}">
                  <a16:creationId xmlns:a16="http://schemas.microsoft.com/office/drawing/2014/main" id="{68C8B8A2-AA5D-3D94-8C20-A0E7BDF0660C}"/>
                </a:ext>
              </a:extLst>
            </p:cNvPr>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26;p83">
              <a:extLst>
                <a:ext uri="{FF2B5EF4-FFF2-40B4-BE49-F238E27FC236}">
                  <a16:creationId xmlns:a16="http://schemas.microsoft.com/office/drawing/2014/main" id="{DC5C01A9-452B-783D-A0AF-F5BEBA811546}"/>
                </a:ext>
              </a:extLst>
            </p:cNvPr>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27;p83">
              <a:extLst>
                <a:ext uri="{FF2B5EF4-FFF2-40B4-BE49-F238E27FC236}">
                  <a16:creationId xmlns:a16="http://schemas.microsoft.com/office/drawing/2014/main" id="{776C5BF7-8842-C723-307A-3A27A253E2AA}"/>
                </a:ext>
              </a:extLst>
            </p:cNvPr>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28;p83">
              <a:extLst>
                <a:ext uri="{FF2B5EF4-FFF2-40B4-BE49-F238E27FC236}">
                  <a16:creationId xmlns:a16="http://schemas.microsoft.com/office/drawing/2014/main" id="{455C3F5F-E481-AD13-A4AC-4DA96463CCC8}"/>
                </a:ext>
              </a:extLst>
            </p:cNvPr>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29;p83">
              <a:extLst>
                <a:ext uri="{FF2B5EF4-FFF2-40B4-BE49-F238E27FC236}">
                  <a16:creationId xmlns:a16="http://schemas.microsoft.com/office/drawing/2014/main" id="{692067C4-4CEB-DE86-4E03-0043F96658BA}"/>
                </a:ext>
              </a:extLst>
            </p:cNvPr>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4230;p83">
              <a:extLst>
                <a:ext uri="{FF2B5EF4-FFF2-40B4-BE49-F238E27FC236}">
                  <a16:creationId xmlns:a16="http://schemas.microsoft.com/office/drawing/2014/main" id="{2CEF1218-8459-E0FC-60E9-21751145CE88}"/>
                </a:ext>
              </a:extLst>
            </p:cNvPr>
            <p:cNvGrpSpPr/>
            <p:nvPr/>
          </p:nvGrpSpPr>
          <p:grpSpPr>
            <a:xfrm>
              <a:off x="6995957" y="3335810"/>
              <a:ext cx="1230393" cy="71754"/>
              <a:chOff x="6995957" y="3287964"/>
              <a:chExt cx="1230393" cy="71754"/>
            </a:xfrm>
          </p:grpSpPr>
          <p:sp>
            <p:nvSpPr>
              <p:cNvPr id="220" name="Google Shape;4231;p83">
                <a:extLst>
                  <a:ext uri="{FF2B5EF4-FFF2-40B4-BE49-F238E27FC236}">
                    <a16:creationId xmlns:a16="http://schemas.microsoft.com/office/drawing/2014/main" id="{B19C9292-812A-6950-97DC-92F869CA5C43}"/>
                  </a:ext>
                </a:extLst>
              </p:cNvPr>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232;p83">
                <a:extLst>
                  <a:ext uri="{FF2B5EF4-FFF2-40B4-BE49-F238E27FC236}">
                    <a16:creationId xmlns:a16="http://schemas.microsoft.com/office/drawing/2014/main" id="{3BA289E6-925C-58A1-8210-07082E82D390}"/>
                  </a:ext>
                </a:extLst>
              </p:cNvPr>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233;p83">
                <a:extLst>
                  <a:ext uri="{FF2B5EF4-FFF2-40B4-BE49-F238E27FC236}">
                    <a16:creationId xmlns:a16="http://schemas.microsoft.com/office/drawing/2014/main" id="{EFAD2641-93F7-C2D2-E153-FB74AC52ACCC}"/>
                  </a:ext>
                </a:extLst>
              </p:cNvPr>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234;p83">
                <a:extLst>
                  <a:ext uri="{FF2B5EF4-FFF2-40B4-BE49-F238E27FC236}">
                    <a16:creationId xmlns:a16="http://schemas.microsoft.com/office/drawing/2014/main" id="{AB572C6D-638B-DB50-2750-C3F6DDEC287A}"/>
                  </a:ext>
                </a:extLst>
              </p:cNvPr>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235;p83">
                <a:extLst>
                  <a:ext uri="{FF2B5EF4-FFF2-40B4-BE49-F238E27FC236}">
                    <a16:creationId xmlns:a16="http://schemas.microsoft.com/office/drawing/2014/main" id="{86651354-88A3-37F1-A5B8-A47CA1776697}"/>
                  </a:ext>
                </a:extLst>
              </p:cNvPr>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 name="Google Shape;4236;p83">
            <a:extLst>
              <a:ext uri="{FF2B5EF4-FFF2-40B4-BE49-F238E27FC236}">
                <a16:creationId xmlns:a16="http://schemas.microsoft.com/office/drawing/2014/main" id="{AB9EFCC0-C40E-4852-D195-224753345EC6}"/>
              </a:ext>
            </a:extLst>
          </p:cNvPr>
          <p:cNvGrpSpPr/>
          <p:nvPr/>
        </p:nvGrpSpPr>
        <p:grpSpPr>
          <a:xfrm>
            <a:off x="8992167" y="4797606"/>
            <a:ext cx="2021077" cy="844242"/>
            <a:chOff x="6777990" y="3710194"/>
            <a:chExt cx="1646915" cy="677382"/>
          </a:xfrm>
        </p:grpSpPr>
        <p:grpSp>
          <p:nvGrpSpPr>
            <p:cNvPr id="226" name="Google Shape;4237;p83">
              <a:extLst>
                <a:ext uri="{FF2B5EF4-FFF2-40B4-BE49-F238E27FC236}">
                  <a16:creationId xmlns:a16="http://schemas.microsoft.com/office/drawing/2014/main" id="{5D783A62-0B3D-6C9E-175F-766D6B8D6968}"/>
                </a:ext>
              </a:extLst>
            </p:cNvPr>
            <p:cNvGrpSpPr/>
            <p:nvPr/>
          </p:nvGrpSpPr>
          <p:grpSpPr>
            <a:xfrm>
              <a:off x="6777990" y="3874492"/>
              <a:ext cx="411129" cy="513083"/>
              <a:chOff x="6777990" y="3874492"/>
              <a:chExt cx="411129" cy="513083"/>
            </a:xfrm>
          </p:grpSpPr>
          <p:cxnSp>
            <p:nvCxnSpPr>
              <p:cNvPr id="236" name="Google Shape;4238;p83">
                <a:extLst>
                  <a:ext uri="{FF2B5EF4-FFF2-40B4-BE49-F238E27FC236}">
                    <a16:creationId xmlns:a16="http://schemas.microsoft.com/office/drawing/2014/main" id="{76CC0207-529B-CEE6-F86B-09FF57D8A61A}"/>
                  </a:ext>
                </a:extLst>
              </p:cNvPr>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7" name="Google Shape;4239;p83">
                <a:extLst>
                  <a:ext uri="{FF2B5EF4-FFF2-40B4-BE49-F238E27FC236}">
                    <a16:creationId xmlns:a16="http://schemas.microsoft.com/office/drawing/2014/main" id="{1C41B642-1B61-4C38-643D-792EC3FD6CD5}"/>
                  </a:ext>
                </a:extLst>
              </p:cNvPr>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4240;p83">
              <a:extLst>
                <a:ext uri="{FF2B5EF4-FFF2-40B4-BE49-F238E27FC236}">
                  <a16:creationId xmlns:a16="http://schemas.microsoft.com/office/drawing/2014/main" id="{90A5EDE6-FA3E-4B9B-FE18-58ACC317D147}"/>
                </a:ext>
              </a:extLst>
            </p:cNvPr>
            <p:cNvGrpSpPr/>
            <p:nvPr/>
          </p:nvGrpSpPr>
          <p:grpSpPr>
            <a:xfrm>
              <a:off x="7188425" y="3710194"/>
              <a:ext cx="411123" cy="520535"/>
              <a:chOff x="7188425" y="3710194"/>
              <a:chExt cx="411123" cy="520535"/>
            </a:xfrm>
          </p:grpSpPr>
          <p:cxnSp>
            <p:nvCxnSpPr>
              <p:cNvPr id="234" name="Google Shape;4241;p83">
                <a:extLst>
                  <a:ext uri="{FF2B5EF4-FFF2-40B4-BE49-F238E27FC236}">
                    <a16:creationId xmlns:a16="http://schemas.microsoft.com/office/drawing/2014/main" id="{DC46F027-0566-5038-3109-7126B694B478}"/>
                  </a:ext>
                </a:extLst>
              </p:cNvPr>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5" name="Google Shape;4242;p83">
                <a:extLst>
                  <a:ext uri="{FF2B5EF4-FFF2-40B4-BE49-F238E27FC236}">
                    <a16:creationId xmlns:a16="http://schemas.microsoft.com/office/drawing/2014/main" id="{2566B086-E440-6034-C207-C257FB2A49C2}"/>
                  </a:ext>
                </a:extLst>
              </p:cNvPr>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4243;p83">
              <a:extLst>
                <a:ext uri="{FF2B5EF4-FFF2-40B4-BE49-F238E27FC236}">
                  <a16:creationId xmlns:a16="http://schemas.microsoft.com/office/drawing/2014/main" id="{B5DCDF48-6D13-60CF-0BD4-F9E919D3CD70}"/>
                </a:ext>
              </a:extLst>
            </p:cNvPr>
            <p:cNvGrpSpPr/>
            <p:nvPr/>
          </p:nvGrpSpPr>
          <p:grpSpPr>
            <a:xfrm>
              <a:off x="7603341" y="3874492"/>
              <a:ext cx="411474" cy="513083"/>
              <a:chOff x="7603341" y="3874492"/>
              <a:chExt cx="411474" cy="513083"/>
            </a:xfrm>
          </p:grpSpPr>
          <p:cxnSp>
            <p:nvCxnSpPr>
              <p:cNvPr id="232" name="Google Shape;4244;p83">
                <a:extLst>
                  <a:ext uri="{FF2B5EF4-FFF2-40B4-BE49-F238E27FC236}">
                    <a16:creationId xmlns:a16="http://schemas.microsoft.com/office/drawing/2014/main" id="{D96C8E75-420D-2B4C-FFA6-6B806C14484E}"/>
                  </a:ext>
                </a:extLst>
              </p:cNvPr>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3" name="Google Shape;4245;p83">
                <a:extLst>
                  <a:ext uri="{FF2B5EF4-FFF2-40B4-BE49-F238E27FC236}">
                    <a16:creationId xmlns:a16="http://schemas.microsoft.com/office/drawing/2014/main" id="{BF3EA748-4481-E6C6-0FDE-A83DC9D327DE}"/>
                  </a:ext>
                </a:extLst>
              </p:cNvPr>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4246;p83">
              <a:extLst>
                <a:ext uri="{FF2B5EF4-FFF2-40B4-BE49-F238E27FC236}">
                  <a16:creationId xmlns:a16="http://schemas.microsoft.com/office/drawing/2014/main" id="{BA640EF9-4890-F35E-1FED-B317390A27CB}"/>
                </a:ext>
              </a:extLst>
            </p:cNvPr>
            <p:cNvGrpSpPr/>
            <p:nvPr/>
          </p:nvGrpSpPr>
          <p:grpSpPr>
            <a:xfrm>
              <a:off x="8013776" y="3722847"/>
              <a:ext cx="411129" cy="507881"/>
              <a:chOff x="8013776" y="3722847"/>
              <a:chExt cx="411129" cy="507881"/>
            </a:xfrm>
          </p:grpSpPr>
          <p:cxnSp>
            <p:nvCxnSpPr>
              <p:cNvPr id="230" name="Google Shape;4247;p83">
                <a:extLst>
                  <a:ext uri="{FF2B5EF4-FFF2-40B4-BE49-F238E27FC236}">
                    <a16:creationId xmlns:a16="http://schemas.microsoft.com/office/drawing/2014/main" id="{A9F04F32-C2F8-C832-C509-9F678AB2AEDA}"/>
                  </a:ext>
                </a:extLst>
              </p:cNvPr>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231" name="Google Shape;4248;p83">
                <a:extLst>
                  <a:ext uri="{FF2B5EF4-FFF2-40B4-BE49-F238E27FC236}">
                    <a16:creationId xmlns:a16="http://schemas.microsoft.com/office/drawing/2014/main" id="{94A63041-3FE5-CB5A-54A3-C144634B0959}"/>
                  </a:ext>
                </a:extLst>
              </p:cNvPr>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 name="Google Shape;4249;p83">
            <a:extLst>
              <a:ext uri="{FF2B5EF4-FFF2-40B4-BE49-F238E27FC236}">
                <a16:creationId xmlns:a16="http://schemas.microsoft.com/office/drawing/2014/main" id="{2CF37CAA-5604-A206-54DB-5A0E2E393BB7}"/>
              </a:ext>
            </a:extLst>
          </p:cNvPr>
          <p:cNvGrpSpPr/>
          <p:nvPr/>
        </p:nvGrpSpPr>
        <p:grpSpPr>
          <a:xfrm>
            <a:off x="6972849" y="3724295"/>
            <a:ext cx="1816687" cy="1324320"/>
            <a:chOff x="5190863" y="2824811"/>
            <a:chExt cx="1544860" cy="1108869"/>
          </a:xfrm>
        </p:grpSpPr>
        <p:grpSp>
          <p:nvGrpSpPr>
            <p:cNvPr id="239" name="Google Shape;4250;p83">
              <a:extLst>
                <a:ext uri="{FF2B5EF4-FFF2-40B4-BE49-F238E27FC236}">
                  <a16:creationId xmlns:a16="http://schemas.microsoft.com/office/drawing/2014/main" id="{7A5A118E-63F1-2274-62E4-8FC17AAC3856}"/>
                </a:ext>
              </a:extLst>
            </p:cNvPr>
            <p:cNvGrpSpPr/>
            <p:nvPr/>
          </p:nvGrpSpPr>
          <p:grpSpPr>
            <a:xfrm>
              <a:off x="5938695" y="3176919"/>
              <a:ext cx="685761" cy="404739"/>
              <a:chOff x="5938695" y="3176919"/>
              <a:chExt cx="685761" cy="404739"/>
            </a:xfrm>
          </p:grpSpPr>
          <p:grpSp>
            <p:nvGrpSpPr>
              <p:cNvPr id="258" name="Google Shape;4251;p83">
                <a:extLst>
                  <a:ext uri="{FF2B5EF4-FFF2-40B4-BE49-F238E27FC236}">
                    <a16:creationId xmlns:a16="http://schemas.microsoft.com/office/drawing/2014/main" id="{745FB84F-0863-9E5B-F975-1E3419315FE0}"/>
                  </a:ext>
                </a:extLst>
              </p:cNvPr>
              <p:cNvGrpSpPr/>
              <p:nvPr/>
            </p:nvGrpSpPr>
            <p:grpSpPr>
              <a:xfrm>
                <a:off x="5938695" y="3176919"/>
                <a:ext cx="685761" cy="404739"/>
                <a:chOff x="5938695" y="3176919"/>
                <a:chExt cx="685761" cy="404739"/>
              </a:xfrm>
            </p:grpSpPr>
            <p:sp>
              <p:nvSpPr>
                <p:cNvPr id="260" name="Google Shape;4252;p83">
                  <a:extLst>
                    <a:ext uri="{FF2B5EF4-FFF2-40B4-BE49-F238E27FC236}">
                      <a16:creationId xmlns:a16="http://schemas.microsoft.com/office/drawing/2014/main" id="{E50FC488-0F4B-8FC0-0A64-10611B757B77}"/>
                    </a:ext>
                  </a:extLst>
                </p:cNvPr>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253;p83">
                  <a:extLst>
                    <a:ext uri="{FF2B5EF4-FFF2-40B4-BE49-F238E27FC236}">
                      <a16:creationId xmlns:a16="http://schemas.microsoft.com/office/drawing/2014/main" id="{B48B0ABD-77DA-11DB-9A87-75CF4E4FCFA8}"/>
                    </a:ext>
                  </a:extLst>
                </p:cNvPr>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4254;p83">
                <a:extLst>
                  <a:ext uri="{FF2B5EF4-FFF2-40B4-BE49-F238E27FC236}">
                    <a16:creationId xmlns:a16="http://schemas.microsoft.com/office/drawing/2014/main" id="{040BD3F3-87D9-D4AC-D39A-B341A78B2623}"/>
                  </a:ext>
                </a:extLst>
              </p:cNvPr>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4255;p83">
              <a:extLst>
                <a:ext uri="{FF2B5EF4-FFF2-40B4-BE49-F238E27FC236}">
                  <a16:creationId xmlns:a16="http://schemas.microsoft.com/office/drawing/2014/main" id="{D5FD536E-C515-7D0E-253C-21E443471559}"/>
                </a:ext>
              </a:extLst>
            </p:cNvPr>
            <p:cNvGrpSpPr/>
            <p:nvPr/>
          </p:nvGrpSpPr>
          <p:grpSpPr>
            <a:xfrm>
              <a:off x="5305233" y="3176835"/>
              <a:ext cx="685971" cy="404655"/>
              <a:chOff x="5305233" y="3176835"/>
              <a:chExt cx="685971" cy="404655"/>
            </a:xfrm>
          </p:grpSpPr>
          <p:grpSp>
            <p:nvGrpSpPr>
              <p:cNvPr id="254" name="Google Shape;4256;p83">
                <a:extLst>
                  <a:ext uri="{FF2B5EF4-FFF2-40B4-BE49-F238E27FC236}">
                    <a16:creationId xmlns:a16="http://schemas.microsoft.com/office/drawing/2014/main" id="{442F6A7F-6FB2-7FD9-3BFE-3190649D8A36}"/>
                  </a:ext>
                </a:extLst>
              </p:cNvPr>
              <p:cNvGrpSpPr/>
              <p:nvPr/>
            </p:nvGrpSpPr>
            <p:grpSpPr>
              <a:xfrm>
                <a:off x="5305233" y="3176835"/>
                <a:ext cx="685971" cy="404655"/>
                <a:chOff x="5305233" y="3176835"/>
                <a:chExt cx="685971" cy="404655"/>
              </a:xfrm>
            </p:grpSpPr>
            <p:sp>
              <p:nvSpPr>
                <p:cNvPr id="256" name="Google Shape;4257;p83">
                  <a:extLst>
                    <a:ext uri="{FF2B5EF4-FFF2-40B4-BE49-F238E27FC236}">
                      <a16:creationId xmlns:a16="http://schemas.microsoft.com/office/drawing/2014/main" id="{6B2717D2-6BD3-BCA3-7C57-ADB638C44164}"/>
                    </a:ext>
                  </a:extLst>
                </p:cNvPr>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258;p83">
                  <a:extLst>
                    <a:ext uri="{FF2B5EF4-FFF2-40B4-BE49-F238E27FC236}">
                      <a16:creationId xmlns:a16="http://schemas.microsoft.com/office/drawing/2014/main" id="{776F1242-3112-9CA4-CDB8-252C93A7915B}"/>
                    </a:ext>
                  </a:extLst>
                </p:cNvPr>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4259;p83">
                <a:extLst>
                  <a:ext uri="{FF2B5EF4-FFF2-40B4-BE49-F238E27FC236}">
                    <a16:creationId xmlns:a16="http://schemas.microsoft.com/office/drawing/2014/main" id="{3059530C-374F-84AD-D8A5-2AF814FB043C}"/>
                  </a:ext>
                </a:extLst>
              </p:cNvPr>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4260;p83">
              <a:extLst>
                <a:ext uri="{FF2B5EF4-FFF2-40B4-BE49-F238E27FC236}">
                  <a16:creationId xmlns:a16="http://schemas.microsoft.com/office/drawing/2014/main" id="{CED8D57F-7694-8440-E30B-6CC74FA93DF0}"/>
                </a:ext>
              </a:extLst>
            </p:cNvPr>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4261;p83">
              <a:extLst>
                <a:ext uri="{FF2B5EF4-FFF2-40B4-BE49-F238E27FC236}">
                  <a16:creationId xmlns:a16="http://schemas.microsoft.com/office/drawing/2014/main" id="{07AF3A22-B7B3-EC17-5B3B-6A04B46CE1B5}"/>
                </a:ext>
              </a:extLst>
            </p:cNvPr>
            <p:cNvGrpSpPr/>
            <p:nvPr/>
          </p:nvGrpSpPr>
          <p:grpSpPr>
            <a:xfrm>
              <a:off x="5657361" y="2824811"/>
              <a:ext cx="1078361" cy="404655"/>
              <a:chOff x="5657361" y="2824811"/>
              <a:chExt cx="1078361" cy="404655"/>
            </a:xfrm>
          </p:grpSpPr>
          <p:grpSp>
            <p:nvGrpSpPr>
              <p:cNvPr id="248" name="Google Shape;4262;p83">
                <a:extLst>
                  <a:ext uri="{FF2B5EF4-FFF2-40B4-BE49-F238E27FC236}">
                    <a16:creationId xmlns:a16="http://schemas.microsoft.com/office/drawing/2014/main" id="{E1FD6D67-374C-A848-D270-1B9BD8517568}"/>
                  </a:ext>
                </a:extLst>
              </p:cNvPr>
              <p:cNvGrpSpPr/>
              <p:nvPr/>
            </p:nvGrpSpPr>
            <p:grpSpPr>
              <a:xfrm>
                <a:off x="5657361" y="2824811"/>
                <a:ext cx="1078361" cy="404655"/>
                <a:chOff x="5657361" y="2824811"/>
                <a:chExt cx="1078361" cy="404655"/>
              </a:xfrm>
            </p:grpSpPr>
            <p:grpSp>
              <p:nvGrpSpPr>
                <p:cNvPr id="250" name="Google Shape;4263;p83">
                  <a:extLst>
                    <a:ext uri="{FF2B5EF4-FFF2-40B4-BE49-F238E27FC236}">
                      <a16:creationId xmlns:a16="http://schemas.microsoft.com/office/drawing/2014/main" id="{5CD0DD23-379F-1DCC-112B-B905DC0D7D02}"/>
                    </a:ext>
                  </a:extLst>
                </p:cNvPr>
                <p:cNvGrpSpPr/>
                <p:nvPr/>
              </p:nvGrpSpPr>
              <p:grpSpPr>
                <a:xfrm>
                  <a:off x="5938485" y="2824811"/>
                  <a:ext cx="797237" cy="404655"/>
                  <a:chOff x="5938485" y="2824811"/>
                  <a:chExt cx="797237" cy="404655"/>
                </a:xfrm>
              </p:grpSpPr>
              <p:sp>
                <p:nvSpPr>
                  <p:cNvPr id="252" name="Google Shape;4264;p83">
                    <a:extLst>
                      <a:ext uri="{FF2B5EF4-FFF2-40B4-BE49-F238E27FC236}">
                        <a16:creationId xmlns:a16="http://schemas.microsoft.com/office/drawing/2014/main" id="{264AADBF-6FE0-DF9E-29C3-D0B7BEDD7E67}"/>
                      </a:ext>
                    </a:extLst>
                  </p:cNvPr>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265;p83">
                    <a:extLst>
                      <a:ext uri="{FF2B5EF4-FFF2-40B4-BE49-F238E27FC236}">
                        <a16:creationId xmlns:a16="http://schemas.microsoft.com/office/drawing/2014/main" id="{493DDCA8-6D11-7160-70F6-6097A6D44108}"/>
                      </a:ext>
                    </a:extLst>
                  </p:cNvPr>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4266;p83">
                  <a:extLst>
                    <a:ext uri="{FF2B5EF4-FFF2-40B4-BE49-F238E27FC236}">
                      <a16:creationId xmlns:a16="http://schemas.microsoft.com/office/drawing/2014/main" id="{362CDD12-C33C-904D-E071-8AE7F9003094}"/>
                    </a:ext>
                  </a:extLst>
                </p:cNvPr>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4267;p83">
                <a:extLst>
                  <a:ext uri="{FF2B5EF4-FFF2-40B4-BE49-F238E27FC236}">
                    <a16:creationId xmlns:a16="http://schemas.microsoft.com/office/drawing/2014/main" id="{18761180-A81B-C584-B840-4744067536DD}"/>
                  </a:ext>
                </a:extLst>
              </p:cNvPr>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4268;p83">
              <a:extLst>
                <a:ext uri="{FF2B5EF4-FFF2-40B4-BE49-F238E27FC236}">
                  <a16:creationId xmlns:a16="http://schemas.microsoft.com/office/drawing/2014/main" id="{75DD9746-658A-7A55-2EDF-90B43855056B}"/>
                </a:ext>
              </a:extLst>
            </p:cNvPr>
            <p:cNvGrpSpPr/>
            <p:nvPr/>
          </p:nvGrpSpPr>
          <p:grpSpPr>
            <a:xfrm>
              <a:off x="5190863" y="3528942"/>
              <a:ext cx="1078026" cy="404739"/>
              <a:chOff x="5190863" y="3528942"/>
              <a:chExt cx="1078026" cy="404739"/>
            </a:xfrm>
          </p:grpSpPr>
          <p:sp>
            <p:nvSpPr>
              <p:cNvPr id="244" name="Google Shape;4269;p83">
                <a:extLst>
                  <a:ext uri="{FF2B5EF4-FFF2-40B4-BE49-F238E27FC236}">
                    <a16:creationId xmlns:a16="http://schemas.microsoft.com/office/drawing/2014/main" id="{30295908-6726-EEA7-C3C9-AF76A01D758D}"/>
                  </a:ext>
                </a:extLst>
              </p:cNvPr>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4270;p83">
                <a:extLst>
                  <a:ext uri="{FF2B5EF4-FFF2-40B4-BE49-F238E27FC236}">
                    <a16:creationId xmlns:a16="http://schemas.microsoft.com/office/drawing/2014/main" id="{94DD0BD6-7014-718E-43DD-E53D383B9D1A}"/>
                  </a:ext>
                </a:extLst>
              </p:cNvPr>
              <p:cNvGrpSpPr/>
              <p:nvPr/>
            </p:nvGrpSpPr>
            <p:grpSpPr>
              <a:xfrm>
                <a:off x="5190863" y="3528942"/>
                <a:ext cx="1078026" cy="404739"/>
                <a:chOff x="5190863" y="3528942"/>
                <a:chExt cx="1078026" cy="404739"/>
              </a:xfrm>
            </p:grpSpPr>
            <p:sp>
              <p:nvSpPr>
                <p:cNvPr id="246" name="Google Shape;4271;p83">
                  <a:extLst>
                    <a:ext uri="{FF2B5EF4-FFF2-40B4-BE49-F238E27FC236}">
                      <a16:creationId xmlns:a16="http://schemas.microsoft.com/office/drawing/2014/main" id="{1A0166AA-7DCE-4CE3-8112-FFBDE0C9B23C}"/>
                    </a:ext>
                  </a:extLst>
                </p:cNvPr>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272;p83">
                  <a:extLst>
                    <a:ext uri="{FF2B5EF4-FFF2-40B4-BE49-F238E27FC236}">
                      <a16:creationId xmlns:a16="http://schemas.microsoft.com/office/drawing/2014/main" id="{213D22B4-7B35-994A-849E-B8B4A35C41A6}"/>
                    </a:ext>
                  </a:extLst>
                </p:cNvPr>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2" name="Google Shape;4273;p83">
            <a:extLst>
              <a:ext uri="{FF2B5EF4-FFF2-40B4-BE49-F238E27FC236}">
                <a16:creationId xmlns:a16="http://schemas.microsoft.com/office/drawing/2014/main" id="{85E2AC02-FFA2-BAAC-AA8A-168448331D31}"/>
              </a:ext>
            </a:extLst>
          </p:cNvPr>
          <p:cNvGrpSpPr/>
          <p:nvPr/>
        </p:nvGrpSpPr>
        <p:grpSpPr>
          <a:xfrm>
            <a:off x="1179961" y="1861568"/>
            <a:ext cx="1388454" cy="1141210"/>
            <a:chOff x="803162" y="1474292"/>
            <a:chExt cx="1086719" cy="879487"/>
          </a:xfrm>
        </p:grpSpPr>
        <p:grpSp>
          <p:nvGrpSpPr>
            <p:cNvPr id="263" name="Google Shape;4274;p83">
              <a:extLst>
                <a:ext uri="{FF2B5EF4-FFF2-40B4-BE49-F238E27FC236}">
                  <a16:creationId xmlns:a16="http://schemas.microsoft.com/office/drawing/2014/main" id="{3C6AC005-BDBB-7DCC-F85E-9909DC47E875}"/>
                </a:ext>
              </a:extLst>
            </p:cNvPr>
            <p:cNvGrpSpPr/>
            <p:nvPr/>
          </p:nvGrpSpPr>
          <p:grpSpPr>
            <a:xfrm>
              <a:off x="803162" y="1625948"/>
              <a:ext cx="445856" cy="576579"/>
              <a:chOff x="803162" y="1625948"/>
              <a:chExt cx="445856" cy="576579"/>
            </a:xfrm>
          </p:grpSpPr>
          <p:sp>
            <p:nvSpPr>
              <p:cNvPr id="291" name="Google Shape;4275;p83">
                <a:extLst>
                  <a:ext uri="{FF2B5EF4-FFF2-40B4-BE49-F238E27FC236}">
                    <a16:creationId xmlns:a16="http://schemas.microsoft.com/office/drawing/2014/main" id="{AD52DD82-1445-9FF4-0087-6B9989E3F9EA}"/>
                  </a:ext>
                </a:extLst>
              </p:cNvPr>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4276;p83">
                <a:extLst>
                  <a:ext uri="{FF2B5EF4-FFF2-40B4-BE49-F238E27FC236}">
                    <a16:creationId xmlns:a16="http://schemas.microsoft.com/office/drawing/2014/main" id="{0AAB484D-4AA2-3CC8-5729-9E3E9B601FBE}"/>
                  </a:ext>
                </a:extLst>
              </p:cNvPr>
              <p:cNvGrpSpPr/>
              <p:nvPr/>
            </p:nvGrpSpPr>
            <p:grpSpPr>
              <a:xfrm>
                <a:off x="1056023" y="1625948"/>
                <a:ext cx="192995" cy="576579"/>
                <a:chOff x="1056023" y="1625948"/>
                <a:chExt cx="192995" cy="576579"/>
              </a:xfrm>
            </p:grpSpPr>
            <p:sp>
              <p:nvSpPr>
                <p:cNvPr id="293" name="Google Shape;4277;p83">
                  <a:extLst>
                    <a:ext uri="{FF2B5EF4-FFF2-40B4-BE49-F238E27FC236}">
                      <a16:creationId xmlns:a16="http://schemas.microsoft.com/office/drawing/2014/main" id="{C990E361-9492-12C2-5872-A797D3B0B59E}"/>
                    </a:ext>
                  </a:extLst>
                </p:cNvPr>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278;p83">
                  <a:extLst>
                    <a:ext uri="{FF2B5EF4-FFF2-40B4-BE49-F238E27FC236}">
                      <a16:creationId xmlns:a16="http://schemas.microsoft.com/office/drawing/2014/main" id="{73B8FE90-7C31-BC2B-E958-56D110A44B4D}"/>
                    </a:ext>
                  </a:extLst>
                </p:cNvPr>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279;p83">
                  <a:extLst>
                    <a:ext uri="{FF2B5EF4-FFF2-40B4-BE49-F238E27FC236}">
                      <a16:creationId xmlns:a16="http://schemas.microsoft.com/office/drawing/2014/main" id="{40BC40E4-74EA-3399-63CF-298D9AF5318D}"/>
                    </a:ext>
                  </a:extLst>
                </p:cNvPr>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280;p83">
                  <a:extLst>
                    <a:ext uri="{FF2B5EF4-FFF2-40B4-BE49-F238E27FC236}">
                      <a16:creationId xmlns:a16="http://schemas.microsoft.com/office/drawing/2014/main" id="{6F974B19-5CAE-E544-C0F4-6FB5239AE10C}"/>
                    </a:ext>
                  </a:extLst>
                </p:cNvPr>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281;p83">
                  <a:extLst>
                    <a:ext uri="{FF2B5EF4-FFF2-40B4-BE49-F238E27FC236}">
                      <a16:creationId xmlns:a16="http://schemas.microsoft.com/office/drawing/2014/main" id="{6E6AD059-B0AF-81E9-E0FD-3058880CE62B}"/>
                    </a:ext>
                  </a:extLst>
                </p:cNvPr>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 name="Google Shape;4282;p83">
              <a:extLst>
                <a:ext uri="{FF2B5EF4-FFF2-40B4-BE49-F238E27FC236}">
                  <a16:creationId xmlns:a16="http://schemas.microsoft.com/office/drawing/2014/main" id="{C9AF63B6-6B8F-A190-9126-2745DA415426}"/>
                </a:ext>
              </a:extLst>
            </p:cNvPr>
            <p:cNvGrpSpPr/>
            <p:nvPr/>
          </p:nvGrpSpPr>
          <p:grpSpPr>
            <a:xfrm>
              <a:off x="1371406" y="1474292"/>
              <a:ext cx="518475" cy="879487"/>
              <a:chOff x="1398231" y="1474292"/>
              <a:chExt cx="518475" cy="879487"/>
            </a:xfrm>
          </p:grpSpPr>
          <p:grpSp>
            <p:nvGrpSpPr>
              <p:cNvPr id="265" name="Google Shape;4283;p83">
                <a:extLst>
                  <a:ext uri="{FF2B5EF4-FFF2-40B4-BE49-F238E27FC236}">
                    <a16:creationId xmlns:a16="http://schemas.microsoft.com/office/drawing/2014/main" id="{135B3A87-4835-05DA-8617-A7C21D908041}"/>
                  </a:ext>
                </a:extLst>
              </p:cNvPr>
              <p:cNvGrpSpPr/>
              <p:nvPr/>
            </p:nvGrpSpPr>
            <p:grpSpPr>
              <a:xfrm>
                <a:off x="1398231" y="1474292"/>
                <a:ext cx="518475" cy="341643"/>
                <a:chOff x="1398231" y="1474292"/>
                <a:chExt cx="518475" cy="341643"/>
              </a:xfrm>
            </p:grpSpPr>
            <p:sp>
              <p:nvSpPr>
                <p:cNvPr id="279" name="Google Shape;4284;p83">
                  <a:extLst>
                    <a:ext uri="{FF2B5EF4-FFF2-40B4-BE49-F238E27FC236}">
                      <a16:creationId xmlns:a16="http://schemas.microsoft.com/office/drawing/2014/main" id="{9A78DE60-DE0A-A8CF-AEEB-FED245ED74CF}"/>
                    </a:ext>
                  </a:extLst>
                </p:cNvPr>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4285;p83">
                  <a:extLst>
                    <a:ext uri="{FF2B5EF4-FFF2-40B4-BE49-F238E27FC236}">
                      <a16:creationId xmlns:a16="http://schemas.microsoft.com/office/drawing/2014/main" id="{57332AC5-4336-B518-1CF1-3F1023D10A49}"/>
                    </a:ext>
                  </a:extLst>
                </p:cNvPr>
                <p:cNvGrpSpPr/>
                <p:nvPr/>
              </p:nvGrpSpPr>
              <p:grpSpPr>
                <a:xfrm>
                  <a:off x="1616453" y="1474292"/>
                  <a:ext cx="300253" cy="341643"/>
                  <a:chOff x="1616453" y="1475379"/>
                  <a:chExt cx="300253" cy="341643"/>
                </a:xfrm>
              </p:grpSpPr>
              <p:sp>
                <p:nvSpPr>
                  <p:cNvPr id="281" name="Google Shape;4286;p83">
                    <a:extLst>
                      <a:ext uri="{FF2B5EF4-FFF2-40B4-BE49-F238E27FC236}">
                        <a16:creationId xmlns:a16="http://schemas.microsoft.com/office/drawing/2014/main" id="{3E037110-C0A7-6F9F-D23F-AAAC6C20C5DD}"/>
                      </a:ext>
                    </a:extLst>
                  </p:cNvPr>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287;p83">
                    <a:extLst>
                      <a:ext uri="{FF2B5EF4-FFF2-40B4-BE49-F238E27FC236}">
                        <a16:creationId xmlns:a16="http://schemas.microsoft.com/office/drawing/2014/main" id="{0C960901-FB2D-99B8-4052-5B28C52CA732}"/>
                      </a:ext>
                    </a:extLst>
                  </p:cNvPr>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288;p83">
                    <a:extLst>
                      <a:ext uri="{FF2B5EF4-FFF2-40B4-BE49-F238E27FC236}">
                        <a16:creationId xmlns:a16="http://schemas.microsoft.com/office/drawing/2014/main" id="{05743A7A-1429-C832-E46A-5EADB030E6C6}"/>
                      </a:ext>
                    </a:extLst>
                  </p:cNvPr>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289;p83">
                    <a:extLst>
                      <a:ext uri="{FF2B5EF4-FFF2-40B4-BE49-F238E27FC236}">
                        <a16:creationId xmlns:a16="http://schemas.microsoft.com/office/drawing/2014/main" id="{5E84EC33-5BA2-65BF-C633-17BACF1E34E5}"/>
                      </a:ext>
                    </a:extLst>
                  </p:cNvPr>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290;p83">
                    <a:extLst>
                      <a:ext uri="{FF2B5EF4-FFF2-40B4-BE49-F238E27FC236}">
                        <a16:creationId xmlns:a16="http://schemas.microsoft.com/office/drawing/2014/main" id="{B76EAC48-1AF6-0568-F346-1E32C39A5634}"/>
                      </a:ext>
                    </a:extLst>
                  </p:cNvPr>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291;p83">
                    <a:extLst>
                      <a:ext uri="{FF2B5EF4-FFF2-40B4-BE49-F238E27FC236}">
                        <a16:creationId xmlns:a16="http://schemas.microsoft.com/office/drawing/2014/main" id="{305B4658-956A-3584-8BBA-A88AAEE92384}"/>
                      </a:ext>
                    </a:extLst>
                  </p:cNvPr>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292;p83">
                    <a:extLst>
                      <a:ext uri="{FF2B5EF4-FFF2-40B4-BE49-F238E27FC236}">
                        <a16:creationId xmlns:a16="http://schemas.microsoft.com/office/drawing/2014/main" id="{FE2ABE00-25C5-1A21-63DF-A9821FBF2F39}"/>
                      </a:ext>
                    </a:extLst>
                  </p:cNvPr>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4293;p83">
                    <a:extLst>
                      <a:ext uri="{FF2B5EF4-FFF2-40B4-BE49-F238E27FC236}">
                        <a16:creationId xmlns:a16="http://schemas.microsoft.com/office/drawing/2014/main" id="{F08EDD95-2B3C-A98A-F2FD-21E7700AC28D}"/>
                      </a:ext>
                    </a:extLst>
                  </p:cNvPr>
                  <p:cNvGrpSpPr/>
                  <p:nvPr/>
                </p:nvGrpSpPr>
                <p:grpSpPr>
                  <a:xfrm>
                    <a:off x="1839639" y="1475379"/>
                    <a:ext cx="77067" cy="341643"/>
                    <a:chOff x="1839639" y="1475379"/>
                    <a:chExt cx="77067" cy="341643"/>
                  </a:xfrm>
                </p:grpSpPr>
                <p:sp>
                  <p:nvSpPr>
                    <p:cNvPr id="289" name="Google Shape;4294;p83">
                      <a:extLst>
                        <a:ext uri="{FF2B5EF4-FFF2-40B4-BE49-F238E27FC236}">
                          <a16:creationId xmlns:a16="http://schemas.microsoft.com/office/drawing/2014/main" id="{4338C2A2-B62E-1660-FFB8-3BEC115108CE}"/>
                        </a:ext>
                      </a:extLst>
                    </p:cNvPr>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295;p83">
                      <a:extLst>
                        <a:ext uri="{FF2B5EF4-FFF2-40B4-BE49-F238E27FC236}">
                          <a16:creationId xmlns:a16="http://schemas.microsoft.com/office/drawing/2014/main" id="{675BD4C0-FB2C-8C76-E358-D58F07A5F7BE}"/>
                        </a:ext>
                      </a:extLst>
                    </p:cNvPr>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4296;p83">
                <a:extLst>
                  <a:ext uri="{FF2B5EF4-FFF2-40B4-BE49-F238E27FC236}">
                    <a16:creationId xmlns:a16="http://schemas.microsoft.com/office/drawing/2014/main" id="{6BD47371-B9D6-D7AC-98A8-8E35B9A247B7}"/>
                  </a:ext>
                </a:extLst>
              </p:cNvPr>
              <p:cNvGrpSpPr/>
              <p:nvPr/>
            </p:nvGrpSpPr>
            <p:grpSpPr>
              <a:xfrm>
                <a:off x="1398451" y="2012951"/>
                <a:ext cx="518255" cy="340828"/>
                <a:chOff x="1398451" y="2012951"/>
                <a:chExt cx="518255" cy="340828"/>
              </a:xfrm>
            </p:grpSpPr>
            <p:sp>
              <p:nvSpPr>
                <p:cNvPr id="267" name="Google Shape;4297;p83">
                  <a:extLst>
                    <a:ext uri="{FF2B5EF4-FFF2-40B4-BE49-F238E27FC236}">
                      <a16:creationId xmlns:a16="http://schemas.microsoft.com/office/drawing/2014/main" id="{FF773D98-E036-F9E5-87DC-B24143BC89DF}"/>
                    </a:ext>
                  </a:extLst>
                </p:cNvPr>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4298;p83">
                  <a:extLst>
                    <a:ext uri="{FF2B5EF4-FFF2-40B4-BE49-F238E27FC236}">
                      <a16:creationId xmlns:a16="http://schemas.microsoft.com/office/drawing/2014/main" id="{5087A499-504C-16BF-C29C-7D1E9E9DDD84}"/>
                    </a:ext>
                  </a:extLst>
                </p:cNvPr>
                <p:cNvGrpSpPr/>
                <p:nvPr/>
              </p:nvGrpSpPr>
              <p:grpSpPr>
                <a:xfrm>
                  <a:off x="1616453" y="2012951"/>
                  <a:ext cx="300253" cy="340828"/>
                  <a:chOff x="1616453" y="2013538"/>
                  <a:chExt cx="300253" cy="340828"/>
                </a:xfrm>
              </p:grpSpPr>
              <p:sp>
                <p:nvSpPr>
                  <p:cNvPr id="269" name="Google Shape;4299;p83">
                    <a:extLst>
                      <a:ext uri="{FF2B5EF4-FFF2-40B4-BE49-F238E27FC236}">
                        <a16:creationId xmlns:a16="http://schemas.microsoft.com/office/drawing/2014/main" id="{F0B2B6ED-9D64-1460-572D-0936ADA2DB8F}"/>
                      </a:ext>
                    </a:extLst>
                  </p:cNvPr>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00;p83">
                    <a:extLst>
                      <a:ext uri="{FF2B5EF4-FFF2-40B4-BE49-F238E27FC236}">
                        <a16:creationId xmlns:a16="http://schemas.microsoft.com/office/drawing/2014/main" id="{56707574-C931-4749-A99C-521DC0A7B907}"/>
                      </a:ext>
                    </a:extLst>
                  </p:cNvPr>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01;p83">
                    <a:extLst>
                      <a:ext uri="{FF2B5EF4-FFF2-40B4-BE49-F238E27FC236}">
                        <a16:creationId xmlns:a16="http://schemas.microsoft.com/office/drawing/2014/main" id="{9A8BAF2A-592C-55A3-E727-77BF23D71AE4}"/>
                      </a:ext>
                    </a:extLst>
                  </p:cNvPr>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02;p83">
                    <a:extLst>
                      <a:ext uri="{FF2B5EF4-FFF2-40B4-BE49-F238E27FC236}">
                        <a16:creationId xmlns:a16="http://schemas.microsoft.com/office/drawing/2014/main" id="{568C6B34-8166-4DA8-F3D6-80FE6E1D801E}"/>
                      </a:ext>
                    </a:extLst>
                  </p:cNvPr>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03;p83">
                    <a:extLst>
                      <a:ext uri="{FF2B5EF4-FFF2-40B4-BE49-F238E27FC236}">
                        <a16:creationId xmlns:a16="http://schemas.microsoft.com/office/drawing/2014/main" id="{45E43DF2-41E3-1614-F664-351756927724}"/>
                      </a:ext>
                    </a:extLst>
                  </p:cNvPr>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04;p83">
                    <a:extLst>
                      <a:ext uri="{FF2B5EF4-FFF2-40B4-BE49-F238E27FC236}">
                        <a16:creationId xmlns:a16="http://schemas.microsoft.com/office/drawing/2014/main" id="{B490E23C-9498-A3F5-02EE-EF82F503D695}"/>
                      </a:ext>
                    </a:extLst>
                  </p:cNvPr>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05;p83">
                    <a:extLst>
                      <a:ext uri="{FF2B5EF4-FFF2-40B4-BE49-F238E27FC236}">
                        <a16:creationId xmlns:a16="http://schemas.microsoft.com/office/drawing/2014/main" id="{DC0C874E-8B7D-4B50-C57C-A729F2AA3C3D}"/>
                      </a:ext>
                    </a:extLst>
                  </p:cNvPr>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4306;p83">
                    <a:extLst>
                      <a:ext uri="{FF2B5EF4-FFF2-40B4-BE49-F238E27FC236}">
                        <a16:creationId xmlns:a16="http://schemas.microsoft.com/office/drawing/2014/main" id="{82A65217-C0E3-EFF3-907F-AD72FC39E755}"/>
                      </a:ext>
                    </a:extLst>
                  </p:cNvPr>
                  <p:cNvGrpSpPr/>
                  <p:nvPr/>
                </p:nvGrpSpPr>
                <p:grpSpPr>
                  <a:xfrm>
                    <a:off x="1839639" y="2013538"/>
                    <a:ext cx="77067" cy="340828"/>
                    <a:chOff x="1839639" y="2013538"/>
                    <a:chExt cx="77067" cy="340828"/>
                  </a:xfrm>
                </p:grpSpPr>
                <p:sp>
                  <p:nvSpPr>
                    <p:cNvPr id="277" name="Google Shape;4307;p83">
                      <a:extLst>
                        <a:ext uri="{FF2B5EF4-FFF2-40B4-BE49-F238E27FC236}">
                          <a16:creationId xmlns:a16="http://schemas.microsoft.com/office/drawing/2014/main" id="{5CFCC89F-79A9-4775-F5EF-4C697B04D4C9}"/>
                        </a:ext>
                      </a:extLst>
                    </p:cNvPr>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08;p83">
                      <a:extLst>
                        <a:ext uri="{FF2B5EF4-FFF2-40B4-BE49-F238E27FC236}">
                          <a16:creationId xmlns:a16="http://schemas.microsoft.com/office/drawing/2014/main" id="{8AF66847-E560-3CF1-689C-1D63E53A809F}"/>
                        </a:ext>
                      </a:extLst>
                    </p:cNvPr>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98" name="Google Shape;4309;p83">
            <a:extLst>
              <a:ext uri="{FF2B5EF4-FFF2-40B4-BE49-F238E27FC236}">
                <a16:creationId xmlns:a16="http://schemas.microsoft.com/office/drawing/2014/main" id="{F119500A-6C23-A413-B168-E98325C8A9D5}"/>
              </a:ext>
            </a:extLst>
          </p:cNvPr>
          <p:cNvGrpSpPr/>
          <p:nvPr/>
        </p:nvGrpSpPr>
        <p:grpSpPr>
          <a:xfrm>
            <a:off x="1175903" y="4626967"/>
            <a:ext cx="1748705" cy="886145"/>
            <a:chOff x="724986" y="3605478"/>
            <a:chExt cx="1368681" cy="682918"/>
          </a:xfrm>
        </p:grpSpPr>
        <p:grpSp>
          <p:nvGrpSpPr>
            <p:cNvPr id="299" name="Google Shape;4310;p83">
              <a:extLst>
                <a:ext uri="{FF2B5EF4-FFF2-40B4-BE49-F238E27FC236}">
                  <a16:creationId xmlns:a16="http://schemas.microsoft.com/office/drawing/2014/main" id="{0D4C8067-8E02-C6FC-0288-AB8CD29D220D}"/>
                </a:ext>
              </a:extLst>
            </p:cNvPr>
            <p:cNvGrpSpPr/>
            <p:nvPr/>
          </p:nvGrpSpPr>
          <p:grpSpPr>
            <a:xfrm>
              <a:off x="1289102" y="3823629"/>
              <a:ext cx="240442" cy="250435"/>
              <a:chOff x="-165066" y="3843615"/>
              <a:chExt cx="221259" cy="230455"/>
            </a:xfrm>
          </p:grpSpPr>
          <p:sp>
            <p:nvSpPr>
              <p:cNvPr id="365" name="Google Shape;4311;p83">
                <a:extLst>
                  <a:ext uri="{FF2B5EF4-FFF2-40B4-BE49-F238E27FC236}">
                    <a16:creationId xmlns:a16="http://schemas.microsoft.com/office/drawing/2014/main" id="{0A283C6F-05F8-462B-4960-115EA8DD80CF}"/>
                  </a:ext>
                </a:extLst>
              </p:cNvPr>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312;p83">
                <a:extLst>
                  <a:ext uri="{FF2B5EF4-FFF2-40B4-BE49-F238E27FC236}">
                    <a16:creationId xmlns:a16="http://schemas.microsoft.com/office/drawing/2014/main" id="{BCE3E6C4-4AAF-8060-1B79-2CC2ABF83979}"/>
                  </a:ext>
                </a:extLst>
              </p:cNvPr>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313;p83">
                <a:extLst>
                  <a:ext uri="{FF2B5EF4-FFF2-40B4-BE49-F238E27FC236}">
                    <a16:creationId xmlns:a16="http://schemas.microsoft.com/office/drawing/2014/main" id="{68975A36-C93C-8C1A-BF74-831662704891}"/>
                  </a:ext>
                </a:extLst>
              </p:cNvPr>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314;p83">
                <a:extLst>
                  <a:ext uri="{FF2B5EF4-FFF2-40B4-BE49-F238E27FC236}">
                    <a16:creationId xmlns:a16="http://schemas.microsoft.com/office/drawing/2014/main" id="{7658D9A6-97B5-2CDB-6017-32B9CD7BB632}"/>
                  </a:ext>
                </a:extLst>
              </p:cNvPr>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315;p83">
                <a:extLst>
                  <a:ext uri="{FF2B5EF4-FFF2-40B4-BE49-F238E27FC236}">
                    <a16:creationId xmlns:a16="http://schemas.microsoft.com/office/drawing/2014/main" id="{E05503BD-5235-8BB1-2484-6A13898D1416}"/>
                  </a:ext>
                </a:extLst>
              </p:cNvPr>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316;p83">
                <a:extLst>
                  <a:ext uri="{FF2B5EF4-FFF2-40B4-BE49-F238E27FC236}">
                    <a16:creationId xmlns:a16="http://schemas.microsoft.com/office/drawing/2014/main" id="{385CB935-B23E-AF62-91AF-620031B8923A}"/>
                  </a:ext>
                </a:extLst>
              </p:cNvPr>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317;p83">
                <a:extLst>
                  <a:ext uri="{FF2B5EF4-FFF2-40B4-BE49-F238E27FC236}">
                    <a16:creationId xmlns:a16="http://schemas.microsoft.com/office/drawing/2014/main" id="{FD944D7F-A524-1461-7CC4-FB3EAE48E39B}"/>
                  </a:ext>
                </a:extLst>
              </p:cNvPr>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318;p83">
                <a:extLst>
                  <a:ext uri="{FF2B5EF4-FFF2-40B4-BE49-F238E27FC236}">
                    <a16:creationId xmlns:a16="http://schemas.microsoft.com/office/drawing/2014/main" id="{B0808224-C80D-29E0-AA4D-A693C1098ECA}"/>
                  </a:ext>
                </a:extLst>
              </p:cNvPr>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319;p83">
                <a:extLst>
                  <a:ext uri="{FF2B5EF4-FFF2-40B4-BE49-F238E27FC236}">
                    <a16:creationId xmlns:a16="http://schemas.microsoft.com/office/drawing/2014/main" id="{E7199A11-E834-C682-0168-FE8E2DB8E3D6}"/>
                  </a:ext>
                </a:extLst>
              </p:cNvPr>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320;p83">
                <a:extLst>
                  <a:ext uri="{FF2B5EF4-FFF2-40B4-BE49-F238E27FC236}">
                    <a16:creationId xmlns:a16="http://schemas.microsoft.com/office/drawing/2014/main" id="{D92599CB-829D-B7D3-A8D3-8108B3D46BEF}"/>
                  </a:ext>
                </a:extLst>
              </p:cNvPr>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321;p83">
                <a:extLst>
                  <a:ext uri="{FF2B5EF4-FFF2-40B4-BE49-F238E27FC236}">
                    <a16:creationId xmlns:a16="http://schemas.microsoft.com/office/drawing/2014/main" id="{5038EDAB-E9B6-EE9B-FBD9-8F1F1EEC3F99}"/>
                  </a:ext>
                </a:extLst>
              </p:cNvPr>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322;p83">
                <a:extLst>
                  <a:ext uri="{FF2B5EF4-FFF2-40B4-BE49-F238E27FC236}">
                    <a16:creationId xmlns:a16="http://schemas.microsoft.com/office/drawing/2014/main" id="{B86A2EE0-028A-C903-9CDE-CA18D9FA6C42}"/>
                  </a:ext>
                </a:extLst>
              </p:cNvPr>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323;p83">
                <a:extLst>
                  <a:ext uri="{FF2B5EF4-FFF2-40B4-BE49-F238E27FC236}">
                    <a16:creationId xmlns:a16="http://schemas.microsoft.com/office/drawing/2014/main" id="{126C25D8-FA4B-56F1-9D05-CD099BB03B7B}"/>
                  </a:ext>
                </a:extLst>
              </p:cNvPr>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324;p83">
                <a:extLst>
                  <a:ext uri="{FF2B5EF4-FFF2-40B4-BE49-F238E27FC236}">
                    <a16:creationId xmlns:a16="http://schemas.microsoft.com/office/drawing/2014/main" id="{DC392EA9-D9BC-7D3D-40CD-DDB3156F4A81}"/>
                  </a:ext>
                </a:extLst>
              </p:cNvPr>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325;p83">
                <a:extLst>
                  <a:ext uri="{FF2B5EF4-FFF2-40B4-BE49-F238E27FC236}">
                    <a16:creationId xmlns:a16="http://schemas.microsoft.com/office/drawing/2014/main" id="{0E5E6583-E541-7605-5F61-70C518169D70}"/>
                  </a:ext>
                </a:extLst>
              </p:cNvPr>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326;p83">
                <a:extLst>
                  <a:ext uri="{FF2B5EF4-FFF2-40B4-BE49-F238E27FC236}">
                    <a16:creationId xmlns:a16="http://schemas.microsoft.com/office/drawing/2014/main" id="{183B40D3-F1FD-C992-C7E9-51BC9D2294A4}"/>
                  </a:ext>
                </a:extLst>
              </p:cNvPr>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327;p83">
                <a:extLst>
                  <a:ext uri="{FF2B5EF4-FFF2-40B4-BE49-F238E27FC236}">
                    <a16:creationId xmlns:a16="http://schemas.microsoft.com/office/drawing/2014/main" id="{6E7FDEF2-800D-B802-CCEE-B2E4111217E3}"/>
                  </a:ext>
                </a:extLst>
              </p:cNvPr>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328;p83">
                <a:extLst>
                  <a:ext uri="{FF2B5EF4-FFF2-40B4-BE49-F238E27FC236}">
                    <a16:creationId xmlns:a16="http://schemas.microsoft.com/office/drawing/2014/main" id="{7E83AC31-E190-AEA4-5F46-7FD6682B8CE7}"/>
                  </a:ext>
                </a:extLst>
              </p:cNvPr>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329;p83">
                <a:extLst>
                  <a:ext uri="{FF2B5EF4-FFF2-40B4-BE49-F238E27FC236}">
                    <a16:creationId xmlns:a16="http://schemas.microsoft.com/office/drawing/2014/main" id="{38F32AC6-8E31-7AAC-C3B9-38A32F3C758B}"/>
                  </a:ext>
                </a:extLst>
              </p:cNvPr>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330;p83">
                <a:extLst>
                  <a:ext uri="{FF2B5EF4-FFF2-40B4-BE49-F238E27FC236}">
                    <a16:creationId xmlns:a16="http://schemas.microsoft.com/office/drawing/2014/main" id="{A56A204D-DF6D-5EB0-E190-07CD83C5309E}"/>
                  </a:ext>
                </a:extLst>
              </p:cNvPr>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4331;p83">
              <a:extLst>
                <a:ext uri="{FF2B5EF4-FFF2-40B4-BE49-F238E27FC236}">
                  <a16:creationId xmlns:a16="http://schemas.microsoft.com/office/drawing/2014/main" id="{00472C51-FA32-85DE-ACE5-ACFC9A4A5E6B}"/>
                </a:ext>
              </a:extLst>
            </p:cNvPr>
            <p:cNvGrpSpPr/>
            <p:nvPr/>
          </p:nvGrpSpPr>
          <p:grpSpPr>
            <a:xfrm>
              <a:off x="724986" y="3605478"/>
              <a:ext cx="1368681" cy="682918"/>
              <a:chOff x="724986" y="3605478"/>
              <a:chExt cx="1368681" cy="682918"/>
            </a:xfrm>
          </p:grpSpPr>
          <p:grpSp>
            <p:nvGrpSpPr>
              <p:cNvPr id="301" name="Google Shape;4332;p83">
                <a:extLst>
                  <a:ext uri="{FF2B5EF4-FFF2-40B4-BE49-F238E27FC236}">
                    <a16:creationId xmlns:a16="http://schemas.microsoft.com/office/drawing/2014/main" id="{F9C511F0-C7E6-385E-03C4-DB78B35D021E}"/>
                  </a:ext>
                </a:extLst>
              </p:cNvPr>
              <p:cNvGrpSpPr/>
              <p:nvPr/>
            </p:nvGrpSpPr>
            <p:grpSpPr>
              <a:xfrm>
                <a:off x="1498221" y="4047614"/>
                <a:ext cx="529172" cy="240783"/>
                <a:chOff x="1498221" y="4047614"/>
                <a:chExt cx="529172" cy="240783"/>
              </a:xfrm>
            </p:grpSpPr>
            <p:grpSp>
              <p:nvGrpSpPr>
                <p:cNvPr id="357" name="Google Shape;4333;p83">
                  <a:extLst>
                    <a:ext uri="{FF2B5EF4-FFF2-40B4-BE49-F238E27FC236}">
                      <a16:creationId xmlns:a16="http://schemas.microsoft.com/office/drawing/2014/main" id="{38668061-6E40-836F-35B2-D2E093989D88}"/>
                    </a:ext>
                  </a:extLst>
                </p:cNvPr>
                <p:cNvGrpSpPr/>
                <p:nvPr/>
              </p:nvGrpSpPr>
              <p:grpSpPr>
                <a:xfrm>
                  <a:off x="1826655" y="4224370"/>
                  <a:ext cx="200738" cy="25631"/>
                  <a:chOff x="1826655" y="4224370"/>
                  <a:chExt cx="200738" cy="25631"/>
                </a:xfrm>
              </p:grpSpPr>
              <p:sp>
                <p:nvSpPr>
                  <p:cNvPr id="363" name="Google Shape;4334;p83">
                    <a:extLst>
                      <a:ext uri="{FF2B5EF4-FFF2-40B4-BE49-F238E27FC236}">
                        <a16:creationId xmlns:a16="http://schemas.microsoft.com/office/drawing/2014/main" id="{EB3F6A33-1B41-0C04-A7E7-379F5A763C98}"/>
                      </a:ext>
                    </a:extLst>
                  </p:cNvPr>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335;p83">
                    <a:extLst>
                      <a:ext uri="{FF2B5EF4-FFF2-40B4-BE49-F238E27FC236}">
                        <a16:creationId xmlns:a16="http://schemas.microsoft.com/office/drawing/2014/main" id="{81169705-DD6B-277A-E6DB-F0958CE38F41}"/>
                      </a:ext>
                    </a:extLst>
                  </p:cNvPr>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4336;p83">
                  <a:extLst>
                    <a:ext uri="{FF2B5EF4-FFF2-40B4-BE49-F238E27FC236}">
                      <a16:creationId xmlns:a16="http://schemas.microsoft.com/office/drawing/2014/main" id="{AE295760-59B6-392C-569D-5BF7BFAA95AB}"/>
                    </a:ext>
                  </a:extLst>
                </p:cNvPr>
                <p:cNvGrpSpPr/>
                <p:nvPr/>
              </p:nvGrpSpPr>
              <p:grpSpPr>
                <a:xfrm>
                  <a:off x="1498221" y="4047614"/>
                  <a:ext cx="328444" cy="240783"/>
                  <a:chOff x="1498221" y="4047614"/>
                  <a:chExt cx="328444" cy="240783"/>
                </a:xfrm>
              </p:grpSpPr>
              <p:sp>
                <p:nvSpPr>
                  <p:cNvPr id="359" name="Google Shape;4337;p83">
                    <a:extLst>
                      <a:ext uri="{FF2B5EF4-FFF2-40B4-BE49-F238E27FC236}">
                        <a16:creationId xmlns:a16="http://schemas.microsoft.com/office/drawing/2014/main" id="{FDCE87AC-125D-A6CB-A8FA-476CBCF2F5FA}"/>
                      </a:ext>
                    </a:extLst>
                  </p:cNvPr>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4338;p83">
                    <a:extLst>
                      <a:ext uri="{FF2B5EF4-FFF2-40B4-BE49-F238E27FC236}">
                        <a16:creationId xmlns:a16="http://schemas.microsoft.com/office/drawing/2014/main" id="{8DD2ABD6-F79C-40F5-DA95-89377BF50B7A}"/>
                      </a:ext>
                    </a:extLst>
                  </p:cNvPr>
                  <p:cNvGrpSpPr/>
                  <p:nvPr/>
                </p:nvGrpSpPr>
                <p:grpSpPr>
                  <a:xfrm>
                    <a:off x="1498221" y="4047614"/>
                    <a:ext cx="150566" cy="190416"/>
                    <a:chOff x="1498221" y="4047614"/>
                    <a:chExt cx="150566" cy="190416"/>
                  </a:xfrm>
                </p:grpSpPr>
                <p:sp>
                  <p:nvSpPr>
                    <p:cNvPr id="361" name="Google Shape;4339;p83">
                      <a:extLst>
                        <a:ext uri="{FF2B5EF4-FFF2-40B4-BE49-F238E27FC236}">
                          <a16:creationId xmlns:a16="http://schemas.microsoft.com/office/drawing/2014/main" id="{26CD39D5-A3D9-50EB-A712-4E22F0BB763E}"/>
                        </a:ext>
                      </a:extLst>
                    </p:cNvPr>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340;p83">
                      <a:extLst>
                        <a:ext uri="{FF2B5EF4-FFF2-40B4-BE49-F238E27FC236}">
                          <a16:creationId xmlns:a16="http://schemas.microsoft.com/office/drawing/2014/main" id="{1400DDAF-EAAA-755D-7BF3-5B6C334306B3}"/>
                        </a:ext>
                      </a:extLst>
                    </p:cNvPr>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 name="Google Shape;4341;p83">
                <a:extLst>
                  <a:ext uri="{FF2B5EF4-FFF2-40B4-BE49-F238E27FC236}">
                    <a16:creationId xmlns:a16="http://schemas.microsoft.com/office/drawing/2014/main" id="{497C37A6-B99A-7802-0D94-0866974A38B6}"/>
                  </a:ext>
                </a:extLst>
              </p:cNvPr>
              <p:cNvGrpSpPr/>
              <p:nvPr/>
            </p:nvGrpSpPr>
            <p:grpSpPr>
              <a:xfrm>
                <a:off x="1560718" y="3800594"/>
                <a:ext cx="532948" cy="302090"/>
                <a:chOff x="1560718" y="3800594"/>
                <a:chExt cx="532948" cy="302090"/>
              </a:xfrm>
            </p:grpSpPr>
            <p:grpSp>
              <p:nvGrpSpPr>
                <p:cNvPr id="344" name="Google Shape;4342;p83">
                  <a:extLst>
                    <a:ext uri="{FF2B5EF4-FFF2-40B4-BE49-F238E27FC236}">
                      <a16:creationId xmlns:a16="http://schemas.microsoft.com/office/drawing/2014/main" id="{9DF3DAA9-8605-EF17-4857-B43E12BAF66F}"/>
                    </a:ext>
                  </a:extLst>
                </p:cNvPr>
                <p:cNvGrpSpPr/>
                <p:nvPr/>
              </p:nvGrpSpPr>
              <p:grpSpPr>
                <a:xfrm>
                  <a:off x="1912179" y="3827344"/>
                  <a:ext cx="181487" cy="25631"/>
                  <a:chOff x="1912179" y="3827344"/>
                  <a:chExt cx="181487" cy="25631"/>
                </a:xfrm>
              </p:grpSpPr>
              <p:sp>
                <p:nvSpPr>
                  <p:cNvPr id="355" name="Google Shape;4343;p83">
                    <a:extLst>
                      <a:ext uri="{FF2B5EF4-FFF2-40B4-BE49-F238E27FC236}">
                        <a16:creationId xmlns:a16="http://schemas.microsoft.com/office/drawing/2014/main" id="{15A68859-97E6-ACD9-085A-603C0AA63281}"/>
                      </a:ext>
                    </a:extLst>
                  </p:cNvPr>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344;p83">
                    <a:extLst>
                      <a:ext uri="{FF2B5EF4-FFF2-40B4-BE49-F238E27FC236}">
                        <a16:creationId xmlns:a16="http://schemas.microsoft.com/office/drawing/2014/main" id="{5AC58539-4C97-5BE9-5230-EE6DF8CA56BD}"/>
                      </a:ext>
                    </a:extLst>
                  </p:cNvPr>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4345;p83">
                  <a:extLst>
                    <a:ext uri="{FF2B5EF4-FFF2-40B4-BE49-F238E27FC236}">
                      <a16:creationId xmlns:a16="http://schemas.microsoft.com/office/drawing/2014/main" id="{6E9C768F-6931-DFE4-F82B-017796AFDC32}"/>
                    </a:ext>
                  </a:extLst>
                </p:cNvPr>
                <p:cNvGrpSpPr/>
                <p:nvPr/>
              </p:nvGrpSpPr>
              <p:grpSpPr>
                <a:xfrm>
                  <a:off x="1912179" y="4044505"/>
                  <a:ext cx="181487" cy="25622"/>
                  <a:chOff x="1912179" y="4044506"/>
                  <a:chExt cx="181487" cy="25622"/>
                </a:xfrm>
              </p:grpSpPr>
              <p:sp>
                <p:nvSpPr>
                  <p:cNvPr id="353" name="Google Shape;4346;p83">
                    <a:extLst>
                      <a:ext uri="{FF2B5EF4-FFF2-40B4-BE49-F238E27FC236}">
                        <a16:creationId xmlns:a16="http://schemas.microsoft.com/office/drawing/2014/main" id="{AA320BFD-63CE-10E9-3C00-41726313500C}"/>
                      </a:ext>
                    </a:extLst>
                  </p:cNvPr>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347;p83">
                    <a:extLst>
                      <a:ext uri="{FF2B5EF4-FFF2-40B4-BE49-F238E27FC236}">
                        <a16:creationId xmlns:a16="http://schemas.microsoft.com/office/drawing/2014/main" id="{8BDD827D-1BAD-B523-260F-E851243EB0C1}"/>
                      </a:ext>
                    </a:extLst>
                  </p:cNvPr>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4348;p83">
                  <a:extLst>
                    <a:ext uri="{FF2B5EF4-FFF2-40B4-BE49-F238E27FC236}">
                      <a16:creationId xmlns:a16="http://schemas.microsoft.com/office/drawing/2014/main" id="{87DA58CC-EC21-D1FD-F939-0C153AE34DCE}"/>
                    </a:ext>
                  </a:extLst>
                </p:cNvPr>
                <p:cNvGrpSpPr/>
                <p:nvPr/>
              </p:nvGrpSpPr>
              <p:grpSpPr>
                <a:xfrm>
                  <a:off x="1560718" y="3800594"/>
                  <a:ext cx="351472" cy="302090"/>
                  <a:chOff x="1560718" y="3800594"/>
                  <a:chExt cx="351472" cy="302090"/>
                </a:xfrm>
              </p:grpSpPr>
              <p:grpSp>
                <p:nvGrpSpPr>
                  <p:cNvPr id="347" name="Google Shape;4349;p83">
                    <a:extLst>
                      <a:ext uri="{FF2B5EF4-FFF2-40B4-BE49-F238E27FC236}">
                        <a16:creationId xmlns:a16="http://schemas.microsoft.com/office/drawing/2014/main" id="{E68A66BF-8BFC-58FD-D562-90053C61E6FA}"/>
                      </a:ext>
                    </a:extLst>
                  </p:cNvPr>
                  <p:cNvGrpSpPr/>
                  <p:nvPr/>
                </p:nvGrpSpPr>
                <p:grpSpPr>
                  <a:xfrm>
                    <a:off x="1560718" y="3842857"/>
                    <a:ext cx="173586" cy="217131"/>
                    <a:chOff x="1560718" y="3842857"/>
                    <a:chExt cx="173586" cy="217131"/>
                  </a:xfrm>
                </p:grpSpPr>
                <p:sp>
                  <p:nvSpPr>
                    <p:cNvPr id="350" name="Google Shape;4350;p83">
                      <a:extLst>
                        <a:ext uri="{FF2B5EF4-FFF2-40B4-BE49-F238E27FC236}">
                          <a16:creationId xmlns:a16="http://schemas.microsoft.com/office/drawing/2014/main" id="{F07CAA2D-BAE9-D290-7D52-4080E2A25509}"/>
                        </a:ext>
                      </a:extLst>
                    </p:cNvPr>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351;p83">
                      <a:extLst>
                        <a:ext uri="{FF2B5EF4-FFF2-40B4-BE49-F238E27FC236}">
                          <a16:creationId xmlns:a16="http://schemas.microsoft.com/office/drawing/2014/main" id="{1C8D3897-E890-35D4-8B67-0D36F88A7C4B}"/>
                        </a:ext>
                      </a:extLst>
                    </p:cNvPr>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352;p83">
                      <a:extLst>
                        <a:ext uri="{FF2B5EF4-FFF2-40B4-BE49-F238E27FC236}">
                          <a16:creationId xmlns:a16="http://schemas.microsoft.com/office/drawing/2014/main" id="{0FE4BFF3-BEA5-FCB3-4261-5684DBA6466E}"/>
                        </a:ext>
                      </a:extLst>
                    </p:cNvPr>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4353;p83">
                    <a:extLst>
                      <a:ext uri="{FF2B5EF4-FFF2-40B4-BE49-F238E27FC236}">
                        <a16:creationId xmlns:a16="http://schemas.microsoft.com/office/drawing/2014/main" id="{C7AEB2BB-86D9-AFE1-4AA3-35CF5165067E}"/>
                      </a:ext>
                    </a:extLst>
                  </p:cNvPr>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354;p83">
                    <a:extLst>
                      <a:ext uri="{FF2B5EF4-FFF2-40B4-BE49-F238E27FC236}">
                        <a16:creationId xmlns:a16="http://schemas.microsoft.com/office/drawing/2014/main" id="{0284DC16-F4D2-ECD3-38FD-DFDB18054317}"/>
                      </a:ext>
                    </a:extLst>
                  </p:cNvPr>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3" name="Google Shape;4355;p83">
                <a:extLst>
                  <a:ext uri="{FF2B5EF4-FFF2-40B4-BE49-F238E27FC236}">
                    <a16:creationId xmlns:a16="http://schemas.microsoft.com/office/drawing/2014/main" id="{09984F30-023B-E998-49E3-DA25D5AEC849}"/>
                  </a:ext>
                </a:extLst>
              </p:cNvPr>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4356;p83">
                <a:extLst>
                  <a:ext uri="{FF2B5EF4-FFF2-40B4-BE49-F238E27FC236}">
                    <a16:creationId xmlns:a16="http://schemas.microsoft.com/office/drawing/2014/main" id="{A7BF2571-5230-A911-1CD6-815DE474324D}"/>
                  </a:ext>
                </a:extLst>
              </p:cNvPr>
              <p:cNvGrpSpPr/>
              <p:nvPr/>
            </p:nvGrpSpPr>
            <p:grpSpPr>
              <a:xfrm>
                <a:off x="785350" y="3605478"/>
                <a:ext cx="535311" cy="249245"/>
                <a:chOff x="785350" y="3605478"/>
                <a:chExt cx="535311" cy="249245"/>
              </a:xfrm>
            </p:grpSpPr>
            <p:grpSp>
              <p:nvGrpSpPr>
                <p:cNvPr id="337" name="Google Shape;4357;p83">
                  <a:extLst>
                    <a:ext uri="{FF2B5EF4-FFF2-40B4-BE49-F238E27FC236}">
                      <a16:creationId xmlns:a16="http://schemas.microsoft.com/office/drawing/2014/main" id="{F5C15C0F-3A49-5E57-B82B-E9A31B9BC3FC}"/>
                    </a:ext>
                  </a:extLst>
                </p:cNvPr>
                <p:cNvGrpSpPr/>
                <p:nvPr/>
              </p:nvGrpSpPr>
              <p:grpSpPr>
                <a:xfrm>
                  <a:off x="785350" y="3605478"/>
                  <a:ext cx="376191" cy="102736"/>
                  <a:chOff x="785350" y="3605478"/>
                  <a:chExt cx="376191" cy="102736"/>
                </a:xfrm>
              </p:grpSpPr>
              <p:sp>
                <p:nvSpPr>
                  <p:cNvPr id="341" name="Google Shape;4358;p83">
                    <a:extLst>
                      <a:ext uri="{FF2B5EF4-FFF2-40B4-BE49-F238E27FC236}">
                        <a16:creationId xmlns:a16="http://schemas.microsoft.com/office/drawing/2014/main" id="{EDE88993-41FF-9F5A-263A-199B4921C8E0}"/>
                      </a:ext>
                    </a:extLst>
                  </p:cNvPr>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359;p83">
                    <a:extLst>
                      <a:ext uri="{FF2B5EF4-FFF2-40B4-BE49-F238E27FC236}">
                        <a16:creationId xmlns:a16="http://schemas.microsoft.com/office/drawing/2014/main" id="{E8E4A211-9D5F-7F45-989E-1CE425ABB129}"/>
                      </a:ext>
                    </a:extLst>
                  </p:cNvPr>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360;p83">
                    <a:extLst>
                      <a:ext uri="{FF2B5EF4-FFF2-40B4-BE49-F238E27FC236}">
                        <a16:creationId xmlns:a16="http://schemas.microsoft.com/office/drawing/2014/main" id="{567A5CA2-A5FF-3B0A-1FC5-295331F3A4CC}"/>
                      </a:ext>
                    </a:extLst>
                  </p:cNvPr>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4361;p83">
                  <a:extLst>
                    <a:ext uri="{FF2B5EF4-FFF2-40B4-BE49-F238E27FC236}">
                      <a16:creationId xmlns:a16="http://schemas.microsoft.com/office/drawing/2014/main" id="{6F8DF909-65CD-1E02-70AE-27D5E5A98060}"/>
                    </a:ext>
                  </a:extLst>
                </p:cNvPr>
                <p:cNvGrpSpPr/>
                <p:nvPr/>
              </p:nvGrpSpPr>
              <p:grpSpPr>
                <a:xfrm>
                  <a:off x="1161530" y="3655851"/>
                  <a:ext cx="159131" cy="198872"/>
                  <a:chOff x="1161530" y="3655851"/>
                  <a:chExt cx="159131" cy="198872"/>
                </a:xfrm>
              </p:grpSpPr>
              <p:sp>
                <p:nvSpPr>
                  <p:cNvPr id="339" name="Google Shape;4362;p83">
                    <a:extLst>
                      <a:ext uri="{FF2B5EF4-FFF2-40B4-BE49-F238E27FC236}">
                        <a16:creationId xmlns:a16="http://schemas.microsoft.com/office/drawing/2014/main" id="{11C5FDAC-98E8-485C-DF4C-33BE5C03ABA4}"/>
                      </a:ext>
                    </a:extLst>
                  </p:cNvPr>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363;p83">
                    <a:extLst>
                      <a:ext uri="{FF2B5EF4-FFF2-40B4-BE49-F238E27FC236}">
                        <a16:creationId xmlns:a16="http://schemas.microsoft.com/office/drawing/2014/main" id="{AFAF58E6-8D7F-4B0F-C977-DCCB09A3E77B}"/>
                      </a:ext>
                    </a:extLst>
                  </p:cNvPr>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 name="Google Shape;4364;p83">
                <a:extLst>
                  <a:ext uri="{FF2B5EF4-FFF2-40B4-BE49-F238E27FC236}">
                    <a16:creationId xmlns:a16="http://schemas.microsoft.com/office/drawing/2014/main" id="{D68D4963-B4F1-B337-6834-D33C3956D871}"/>
                  </a:ext>
                </a:extLst>
              </p:cNvPr>
              <p:cNvGrpSpPr/>
              <p:nvPr/>
            </p:nvGrpSpPr>
            <p:grpSpPr>
              <a:xfrm>
                <a:off x="785350" y="4047614"/>
                <a:ext cx="535311" cy="240783"/>
                <a:chOff x="785350" y="4047614"/>
                <a:chExt cx="535311" cy="240783"/>
              </a:xfrm>
            </p:grpSpPr>
            <p:grpSp>
              <p:nvGrpSpPr>
                <p:cNvPr id="330" name="Google Shape;4365;p83">
                  <a:extLst>
                    <a:ext uri="{FF2B5EF4-FFF2-40B4-BE49-F238E27FC236}">
                      <a16:creationId xmlns:a16="http://schemas.microsoft.com/office/drawing/2014/main" id="{4FE0803B-C290-0AAB-4B35-0AFF58C8F720}"/>
                    </a:ext>
                  </a:extLst>
                </p:cNvPr>
                <p:cNvGrpSpPr/>
                <p:nvPr/>
              </p:nvGrpSpPr>
              <p:grpSpPr>
                <a:xfrm>
                  <a:off x="1161636" y="4047614"/>
                  <a:ext cx="159025" cy="190415"/>
                  <a:chOff x="1161636" y="4047614"/>
                  <a:chExt cx="159025" cy="190415"/>
                </a:xfrm>
              </p:grpSpPr>
              <p:sp>
                <p:nvSpPr>
                  <p:cNvPr id="335" name="Google Shape;4366;p83">
                    <a:extLst>
                      <a:ext uri="{FF2B5EF4-FFF2-40B4-BE49-F238E27FC236}">
                        <a16:creationId xmlns:a16="http://schemas.microsoft.com/office/drawing/2014/main" id="{F791ACB1-1903-1418-D06A-8CF15D7BD76C}"/>
                      </a:ext>
                    </a:extLst>
                  </p:cNvPr>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367;p83">
                    <a:extLst>
                      <a:ext uri="{FF2B5EF4-FFF2-40B4-BE49-F238E27FC236}">
                        <a16:creationId xmlns:a16="http://schemas.microsoft.com/office/drawing/2014/main" id="{77974616-DDDA-27B3-2522-EBE987737154}"/>
                      </a:ext>
                    </a:extLst>
                  </p:cNvPr>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4368;p83">
                  <a:extLst>
                    <a:ext uri="{FF2B5EF4-FFF2-40B4-BE49-F238E27FC236}">
                      <a16:creationId xmlns:a16="http://schemas.microsoft.com/office/drawing/2014/main" id="{E5541AB6-930C-2F11-2252-8778C1B23ECA}"/>
                    </a:ext>
                  </a:extLst>
                </p:cNvPr>
                <p:cNvGrpSpPr/>
                <p:nvPr/>
              </p:nvGrpSpPr>
              <p:grpSpPr>
                <a:xfrm>
                  <a:off x="785350" y="4185661"/>
                  <a:ext cx="376191" cy="102736"/>
                  <a:chOff x="785350" y="4185661"/>
                  <a:chExt cx="376191" cy="102736"/>
                </a:xfrm>
              </p:grpSpPr>
              <p:sp>
                <p:nvSpPr>
                  <p:cNvPr id="332" name="Google Shape;4369;p83">
                    <a:extLst>
                      <a:ext uri="{FF2B5EF4-FFF2-40B4-BE49-F238E27FC236}">
                        <a16:creationId xmlns:a16="http://schemas.microsoft.com/office/drawing/2014/main" id="{787D008F-5BB9-ECA3-9887-A518AB7EAC70}"/>
                      </a:ext>
                    </a:extLst>
                  </p:cNvPr>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370;p83">
                    <a:extLst>
                      <a:ext uri="{FF2B5EF4-FFF2-40B4-BE49-F238E27FC236}">
                        <a16:creationId xmlns:a16="http://schemas.microsoft.com/office/drawing/2014/main" id="{5581FC71-0011-B655-8A76-540419FBF1AC}"/>
                      </a:ext>
                    </a:extLst>
                  </p:cNvPr>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371;p83">
                    <a:extLst>
                      <a:ext uri="{FF2B5EF4-FFF2-40B4-BE49-F238E27FC236}">
                        <a16:creationId xmlns:a16="http://schemas.microsoft.com/office/drawing/2014/main" id="{B85EBADA-0822-E570-84B2-9A372CE40766}"/>
                      </a:ext>
                    </a:extLst>
                  </p:cNvPr>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4372;p83">
                <a:extLst>
                  <a:ext uri="{FF2B5EF4-FFF2-40B4-BE49-F238E27FC236}">
                    <a16:creationId xmlns:a16="http://schemas.microsoft.com/office/drawing/2014/main" id="{F7C78A69-4DB6-42C9-FCDB-ADB3BEC08A33}"/>
                  </a:ext>
                </a:extLst>
              </p:cNvPr>
              <p:cNvGrpSpPr/>
              <p:nvPr/>
            </p:nvGrpSpPr>
            <p:grpSpPr>
              <a:xfrm>
                <a:off x="1501054" y="3605478"/>
                <a:ext cx="526340" cy="249240"/>
                <a:chOff x="1501054" y="3605478"/>
                <a:chExt cx="526340" cy="249240"/>
              </a:xfrm>
            </p:grpSpPr>
            <p:grpSp>
              <p:nvGrpSpPr>
                <p:cNvPr id="322" name="Google Shape;4373;p83">
                  <a:extLst>
                    <a:ext uri="{FF2B5EF4-FFF2-40B4-BE49-F238E27FC236}">
                      <a16:creationId xmlns:a16="http://schemas.microsoft.com/office/drawing/2014/main" id="{257E87EE-7179-4277-98C4-C43965C99430}"/>
                    </a:ext>
                  </a:extLst>
                </p:cNvPr>
                <p:cNvGrpSpPr/>
                <p:nvPr/>
              </p:nvGrpSpPr>
              <p:grpSpPr>
                <a:xfrm>
                  <a:off x="1834208" y="3643867"/>
                  <a:ext cx="193185" cy="25622"/>
                  <a:chOff x="1834208" y="3643867"/>
                  <a:chExt cx="193185" cy="25622"/>
                </a:xfrm>
              </p:grpSpPr>
              <p:sp>
                <p:nvSpPr>
                  <p:cNvPr id="328" name="Google Shape;4374;p83">
                    <a:extLst>
                      <a:ext uri="{FF2B5EF4-FFF2-40B4-BE49-F238E27FC236}">
                        <a16:creationId xmlns:a16="http://schemas.microsoft.com/office/drawing/2014/main" id="{06CB6391-8726-AD5D-5479-DABF69502B76}"/>
                      </a:ext>
                    </a:extLst>
                  </p:cNvPr>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375;p83">
                    <a:extLst>
                      <a:ext uri="{FF2B5EF4-FFF2-40B4-BE49-F238E27FC236}">
                        <a16:creationId xmlns:a16="http://schemas.microsoft.com/office/drawing/2014/main" id="{A34AC529-3B5D-0436-3F57-394590D59C37}"/>
                      </a:ext>
                    </a:extLst>
                  </p:cNvPr>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4376;p83">
                  <a:extLst>
                    <a:ext uri="{FF2B5EF4-FFF2-40B4-BE49-F238E27FC236}">
                      <a16:creationId xmlns:a16="http://schemas.microsoft.com/office/drawing/2014/main" id="{815C02B6-835F-48E9-DB5F-EC5F41C4AA7B}"/>
                    </a:ext>
                  </a:extLst>
                </p:cNvPr>
                <p:cNvGrpSpPr/>
                <p:nvPr/>
              </p:nvGrpSpPr>
              <p:grpSpPr>
                <a:xfrm>
                  <a:off x="1501054" y="3605478"/>
                  <a:ext cx="333165" cy="249240"/>
                  <a:chOff x="1501054" y="3605478"/>
                  <a:chExt cx="333165" cy="249240"/>
                </a:xfrm>
              </p:grpSpPr>
              <p:sp>
                <p:nvSpPr>
                  <p:cNvPr id="324" name="Google Shape;4377;p83">
                    <a:extLst>
                      <a:ext uri="{FF2B5EF4-FFF2-40B4-BE49-F238E27FC236}">
                        <a16:creationId xmlns:a16="http://schemas.microsoft.com/office/drawing/2014/main" id="{E5A407AC-7B9A-AD13-DC4B-499B9235B5DF}"/>
                      </a:ext>
                    </a:extLst>
                  </p:cNvPr>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4378;p83">
                    <a:extLst>
                      <a:ext uri="{FF2B5EF4-FFF2-40B4-BE49-F238E27FC236}">
                        <a16:creationId xmlns:a16="http://schemas.microsoft.com/office/drawing/2014/main" id="{43DA2CDE-4F3D-B45A-0F4B-55F1F2E4498C}"/>
                      </a:ext>
                    </a:extLst>
                  </p:cNvPr>
                  <p:cNvGrpSpPr/>
                  <p:nvPr/>
                </p:nvGrpSpPr>
                <p:grpSpPr>
                  <a:xfrm>
                    <a:off x="1501054" y="3655851"/>
                    <a:ext cx="155286" cy="198867"/>
                    <a:chOff x="1501054" y="3655851"/>
                    <a:chExt cx="155286" cy="198867"/>
                  </a:xfrm>
                </p:grpSpPr>
                <p:sp>
                  <p:nvSpPr>
                    <p:cNvPr id="326" name="Google Shape;4379;p83">
                      <a:extLst>
                        <a:ext uri="{FF2B5EF4-FFF2-40B4-BE49-F238E27FC236}">
                          <a16:creationId xmlns:a16="http://schemas.microsoft.com/office/drawing/2014/main" id="{36CCE9CE-F8F5-5573-464D-C847C2163E62}"/>
                        </a:ext>
                      </a:extLst>
                    </p:cNvPr>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380;p83">
                      <a:extLst>
                        <a:ext uri="{FF2B5EF4-FFF2-40B4-BE49-F238E27FC236}">
                          <a16:creationId xmlns:a16="http://schemas.microsoft.com/office/drawing/2014/main" id="{C18AC204-1DED-4C9D-DE4E-4DBE91C16A1C}"/>
                        </a:ext>
                      </a:extLst>
                    </p:cNvPr>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7" name="Google Shape;4381;p83">
                <a:extLst>
                  <a:ext uri="{FF2B5EF4-FFF2-40B4-BE49-F238E27FC236}">
                    <a16:creationId xmlns:a16="http://schemas.microsoft.com/office/drawing/2014/main" id="{CA5960EC-C1D8-FD73-B428-A9F7961685AB}"/>
                  </a:ext>
                </a:extLst>
              </p:cNvPr>
              <p:cNvGrpSpPr/>
              <p:nvPr/>
            </p:nvGrpSpPr>
            <p:grpSpPr>
              <a:xfrm>
                <a:off x="724986" y="3800594"/>
                <a:ext cx="532950" cy="302090"/>
                <a:chOff x="724986" y="3800594"/>
                <a:chExt cx="532950" cy="302090"/>
              </a:xfrm>
            </p:grpSpPr>
            <p:grpSp>
              <p:nvGrpSpPr>
                <p:cNvPr id="308" name="Google Shape;4382;p83">
                  <a:extLst>
                    <a:ext uri="{FF2B5EF4-FFF2-40B4-BE49-F238E27FC236}">
                      <a16:creationId xmlns:a16="http://schemas.microsoft.com/office/drawing/2014/main" id="{55948642-F695-9E60-45CF-4BB4496CE9FE}"/>
                    </a:ext>
                  </a:extLst>
                </p:cNvPr>
                <p:cNvGrpSpPr/>
                <p:nvPr/>
              </p:nvGrpSpPr>
              <p:grpSpPr>
                <a:xfrm>
                  <a:off x="724986" y="4044367"/>
                  <a:ext cx="181314" cy="25626"/>
                  <a:chOff x="724986" y="4044367"/>
                  <a:chExt cx="181314" cy="25626"/>
                </a:xfrm>
              </p:grpSpPr>
              <p:sp>
                <p:nvSpPr>
                  <p:cNvPr id="320" name="Google Shape;4383;p83">
                    <a:extLst>
                      <a:ext uri="{FF2B5EF4-FFF2-40B4-BE49-F238E27FC236}">
                        <a16:creationId xmlns:a16="http://schemas.microsoft.com/office/drawing/2014/main" id="{A6AFBC0C-5EAF-F222-CE5C-E016C67027BF}"/>
                      </a:ext>
                    </a:extLst>
                  </p:cNvPr>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384;p83">
                    <a:extLst>
                      <a:ext uri="{FF2B5EF4-FFF2-40B4-BE49-F238E27FC236}">
                        <a16:creationId xmlns:a16="http://schemas.microsoft.com/office/drawing/2014/main" id="{3E2A8E3A-FA6A-C14B-72AB-1FC7F6887EF5}"/>
                      </a:ext>
                    </a:extLst>
                  </p:cNvPr>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4385;p83">
                  <a:extLst>
                    <a:ext uri="{FF2B5EF4-FFF2-40B4-BE49-F238E27FC236}">
                      <a16:creationId xmlns:a16="http://schemas.microsoft.com/office/drawing/2014/main" id="{E6B1A3D5-195E-071A-D188-9DDAE695DE03}"/>
                    </a:ext>
                  </a:extLst>
                </p:cNvPr>
                <p:cNvGrpSpPr/>
                <p:nvPr/>
              </p:nvGrpSpPr>
              <p:grpSpPr>
                <a:xfrm>
                  <a:off x="906290" y="3800594"/>
                  <a:ext cx="351646" cy="302090"/>
                  <a:chOff x="906290" y="3800594"/>
                  <a:chExt cx="351646" cy="302090"/>
                </a:xfrm>
              </p:grpSpPr>
              <p:grpSp>
                <p:nvGrpSpPr>
                  <p:cNvPr id="313" name="Google Shape;4386;p83">
                    <a:extLst>
                      <a:ext uri="{FF2B5EF4-FFF2-40B4-BE49-F238E27FC236}">
                        <a16:creationId xmlns:a16="http://schemas.microsoft.com/office/drawing/2014/main" id="{1ECD9A06-7694-8524-85D9-B63AEA05AD82}"/>
                      </a:ext>
                    </a:extLst>
                  </p:cNvPr>
                  <p:cNvGrpSpPr/>
                  <p:nvPr/>
                </p:nvGrpSpPr>
                <p:grpSpPr>
                  <a:xfrm>
                    <a:off x="1084172" y="3842857"/>
                    <a:ext cx="173764" cy="217131"/>
                    <a:chOff x="1084172" y="3842857"/>
                    <a:chExt cx="173764" cy="217131"/>
                  </a:xfrm>
                </p:grpSpPr>
                <p:grpSp>
                  <p:nvGrpSpPr>
                    <p:cNvPr id="316" name="Google Shape;4387;p83">
                      <a:extLst>
                        <a:ext uri="{FF2B5EF4-FFF2-40B4-BE49-F238E27FC236}">
                          <a16:creationId xmlns:a16="http://schemas.microsoft.com/office/drawing/2014/main" id="{25EB453A-A92C-9063-5AD5-845FCAD54C09}"/>
                        </a:ext>
                      </a:extLst>
                    </p:cNvPr>
                    <p:cNvGrpSpPr/>
                    <p:nvPr/>
                  </p:nvGrpSpPr>
                  <p:grpSpPr>
                    <a:xfrm>
                      <a:off x="1156862" y="3936509"/>
                      <a:ext cx="101073" cy="25622"/>
                      <a:chOff x="1156862" y="3936509"/>
                      <a:chExt cx="101073" cy="25622"/>
                    </a:xfrm>
                  </p:grpSpPr>
                  <p:sp>
                    <p:nvSpPr>
                      <p:cNvPr id="318" name="Google Shape;4388;p83">
                        <a:extLst>
                          <a:ext uri="{FF2B5EF4-FFF2-40B4-BE49-F238E27FC236}">
                            <a16:creationId xmlns:a16="http://schemas.microsoft.com/office/drawing/2014/main" id="{2A1C88F7-F87F-A085-97C7-99BE44E717D5}"/>
                          </a:ext>
                        </a:extLst>
                      </p:cNvPr>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389;p83">
                        <a:extLst>
                          <a:ext uri="{FF2B5EF4-FFF2-40B4-BE49-F238E27FC236}">
                            <a16:creationId xmlns:a16="http://schemas.microsoft.com/office/drawing/2014/main" id="{DA8ABF95-B9EA-0E24-0E18-B04D604B4F7B}"/>
                          </a:ext>
                        </a:extLst>
                      </p:cNvPr>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4390;p83">
                      <a:extLst>
                        <a:ext uri="{FF2B5EF4-FFF2-40B4-BE49-F238E27FC236}">
                          <a16:creationId xmlns:a16="http://schemas.microsoft.com/office/drawing/2014/main" id="{E9F85D09-B6B8-FB1F-0B2F-A3E317C692D2}"/>
                        </a:ext>
                      </a:extLst>
                    </p:cNvPr>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4391;p83">
                    <a:extLst>
                      <a:ext uri="{FF2B5EF4-FFF2-40B4-BE49-F238E27FC236}">
                        <a16:creationId xmlns:a16="http://schemas.microsoft.com/office/drawing/2014/main" id="{31620CC8-EB0B-0DA0-FA24-B9CFBAE923DA}"/>
                      </a:ext>
                    </a:extLst>
                  </p:cNvPr>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392;p83">
                    <a:extLst>
                      <a:ext uri="{FF2B5EF4-FFF2-40B4-BE49-F238E27FC236}">
                        <a16:creationId xmlns:a16="http://schemas.microsoft.com/office/drawing/2014/main" id="{5A073944-A501-A6C2-213C-C3B63B7BE065}"/>
                      </a:ext>
                    </a:extLst>
                  </p:cNvPr>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4393;p83">
                  <a:extLst>
                    <a:ext uri="{FF2B5EF4-FFF2-40B4-BE49-F238E27FC236}">
                      <a16:creationId xmlns:a16="http://schemas.microsoft.com/office/drawing/2014/main" id="{4433C159-FA05-2AB2-06F2-83690C6FDA5A}"/>
                    </a:ext>
                  </a:extLst>
                </p:cNvPr>
                <p:cNvGrpSpPr/>
                <p:nvPr/>
              </p:nvGrpSpPr>
              <p:grpSpPr>
                <a:xfrm>
                  <a:off x="724986" y="3830189"/>
                  <a:ext cx="189533" cy="25626"/>
                  <a:chOff x="724986" y="3830189"/>
                  <a:chExt cx="189533" cy="25626"/>
                </a:xfrm>
              </p:grpSpPr>
              <p:sp>
                <p:nvSpPr>
                  <p:cNvPr id="311" name="Google Shape;4394;p83">
                    <a:extLst>
                      <a:ext uri="{FF2B5EF4-FFF2-40B4-BE49-F238E27FC236}">
                        <a16:creationId xmlns:a16="http://schemas.microsoft.com/office/drawing/2014/main" id="{D787263B-AA0D-93B2-2E9F-6587D55092CE}"/>
                      </a:ext>
                    </a:extLst>
                  </p:cNvPr>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395;p83">
                    <a:extLst>
                      <a:ext uri="{FF2B5EF4-FFF2-40B4-BE49-F238E27FC236}">
                        <a16:creationId xmlns:a16="http://schemas.microsoft.com/office/drawing/2014/main" id="{6399207B-B97E-109E-C3E6-9016D001EB5B}"/>
                      </a:ext>
                    </a:extLst>
                  </p:cNvPr>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5" name="Google Shape;4396;p83">
            <a:extLst>
              <a:ext uri="{FF2B5EF4-FFF2-40B4-BE49-F238E27FC236}">
                <a16:creationId xmlns:a16="http://schemas.microsoft.com/office/drawing/2014/main" id="{97808EEE-4BC7-7159-F187-C3E14BDAFB8F}"/>
              </a:ext>
            </a:extLst>
          </p:cNvPr>
          <p:cNvGrpSpPr/>
          <p:nvPr/>
        </p:nvGrpSpPr>
        <p:grpSpPr>
          <a:xfrm>
            <a:off x="3128562" y="3134952"/>
            <a:ext cx="1212115" cy="1213734"/>
            <a:chOff x="2253298" y="2428317"/>
            <a:chExt cx="948701" cy="935378"/>
          </a:xfrm>
        </p:grpSpPr>
        <p:sp>
          <p:nvSpPr>
            <p:cNvPr id="386" name="Google Shape;4397;p83">
              <a:extLst>
                <a:ext uri="{FF2B5EF4-FFF2-40B4-BE49-F238E27FC236}">
                  <a16:creationId xmlns:a16="http://schemas.microsoft.com/office/drawing/2014/main" id="{68EE5EF3-C365-6841-74EB-B9E402511A04}"/>
                </a:ext>
              </a:extLst>
            </p:cNvPr>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398;p83">
              <a:extLst>
                <a:ext uri="{FF2B5EF4-FFF2-40B4-BE49-F238E27FC236}">
                  <a16:creationId xmlns:a16="http://schemas.microsoft.com/office/drawing/2014/main" id="{4863963F-7685-F1E8-23AE-D7F428EBCD44}"/>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399;p83">
              <a:extLst>
                <a:ext uri="{FF2B5EF4-FFF2-40B4-BE49-F238E27FC236}">
                  <a16:creationId xmlns:a16="http://schemas.microsoft.com/office/drawing/2014/main" id="{674EE561-57D0-F191-AE0C-71580E0F1793}"/>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400;p83">
              <a:extLst>
                <a:ext uri="{FF2B5EF4-FFF2-40B4-BE49-F238E27FC236}">
                  <a16:creationId xmlns:a16="http://schemas.microsoft.com/office/drawing/2014/main" id="{0A0CF159-06B2-42F4-23EB-6EE53F8B3954}"/>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401;p83">
              <a:extLst>
                <a:ext uri="{FF2B5EF4-FFF2-40B4-BE49-F238E27FC236}">
                  <a16:creationId xmlns:a16="http://schemas.microsoft.com/office/drawing/2014/main" id="{9031FA7F-228C-8970-21F0-C99F558C65D0}"/>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402;p83">
              <a:extLst>
                <a:ext uri="{FF2B5EF4-FFF2-40B4-BE49-F238E27FC236}">
                  <a16:creationId xmlns:a16="http://schemas.microsoft.com/office/drawing/2014/main" id="{91D6A4EF-3CBC-AADC-12E7-381D85077FE0}"/>
                </a:ext>
              </a:extLst>
            </p:cNvPr>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403;p83">
              <a:extLst>
                <a:ext uri="{FF2B5EF4-FFF2-40B4-BE49-F238E27FC236}">
                  <a16:creationId xmlns:a16="http://schemas.microsoft.com/office/drawing/2014/main" id="{50A9DB87-CF90-6B33-3D58-E43AD7B508E3}"/>
                </a:ext>
              </a:extLst>
            </p:cNvPr>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404;p83">
              <a:extLst>
                <a:ext uri="{FF2B5EF4-FFF2-40B4-BE49-F238E27FC236}">
                  <a16:creationId xmlns:a16="http://schemas.microsoft.com/office/drawing/2014/main" id="{012EE70B-3BFA-AFE3-DD4B-AF1B4BEC8CD9}"/>
                </a:ext>
              </a:extLst>
            </p:cNvPr>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405;p83">
              <a:extLst>
                <a:ext uri="{FF2B5EF4-FFF2-40B4-BE49-F238E27FC236}">
                  <a16:creationId xmlns:a16="http://schemas.microsoft.com/office/drawing/2014/main" id="{D374225E-6324-99F9-FE80-E6E45DBBF866}"/>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406;p83">
              <a:extLst>
                <a:ext uri="{FF2B5EF4-FFF2-40B4-BE49-F238E27FC236}">
                  <a16:creationId xmlns:a16="http://schemas.microsoft.com/office/drawing/2014/main" id="{B721198E-32A7-A28B-9552-19547BC295C5}"/>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407;p83">
              <a:extLst>
                <a:ext uri="{FF2B5EF4-FFF2-40B4-BE49-F238E27FC236}">
                  <a16:creationId xmlns:a16="http://schemas.microsoft.com/office/drawing/2014/main" id="{7C1AAF02-F7D9-1596-6120-1CAC825B0CB6}"/>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408;p83">
              <a:extLst>
                <a:ext uri="{FF2B5EF4-FFF2-40B4-BE49-F238E27FC236}">
                  <a16:creationId xmlns:a16="http://schemas.microsoft.com/office/drawing/2014/main" id="{03A051E0-E4FB-8E3C-D6B6-ED9B6A4DC717}"/>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409;p83">
              <a:extLst>
                <a:ext uri="{FF2B5EF4-FFF2-40B4-BE49-F238E27FC236}">
                  <a16:creationId xmlns:a16="http://schemas.microsoft.com/office/drawing/2014/main" id="{7F940087-1313-741C-EF38-F79FCE45BC4F}"/>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410;p83">
              <a:extLst>
                <a:ext uri="{FF2B5EF4-FFF2-40B4-BE49-F238E27FC236}">
                  <a16:creationId xmlns:a16="http://schemas.microsoft.com/office/drawing/2014/main" id="{D7FBE91C-B2DA-C7AC-C163-D27C4076091B}"/>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411;p83">
              <a:extLst>
                <a:ext uri="{FF2B5EF4-FFF2-40B4-BE49-F238E27FC236}">
                  <a16:creationId xmlns:a16="http://schemas.microsoft.com/office/drawing/2014/main" id="{72898873-BC13-5FB6-43DA-BDE4F9A356E4}"/>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412;p83">
              <a:extLst>
                <a:ext uri="{FF2B5EF4-FFF2-40B4-BE49-F238E27FC236}">
                  <a16:creationId xmlns:a16="http://schemas.microsoft.com/office/drawing/2014/main" id="{659B0F22-451A-3FC8-9A5B-0BB99E7469C8}"/>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413;p83">
              <a:extLst>
                <a:ext uri="{FF2B5EF4-FFF2-40B4-BE49-F238E27FC236}">
                  <a16:creationId xmlns:a16="http://schemas.microsoft.com/office/drawing/2014/main" id="{01C09836-8B21-D11A-4EAF-83078A2DE65E}"/>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414;p83">
              <a:extLst>
                <a:ext uri="{FF2B5EF4-FFF2-40B4-BE49-F238E27FC236}">
                  <a16:creationId xmlns:a16="http://schemas.microsoft.com/office/drawing/2014/main" id="{AD263795-1DA2-F787-D9E1-9E40FBA7D228}"/>
                </a:ext>
              </a:extLst>
            </p:cNvPr>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415;p83">
              <a:extLst>
                <a:ext uri="{FF2B5EF4-FFF2-40B4-BE49-F238E27FC236}">
                  <a16:creationId xmlns:a16="http://schemas.microsoft.com/office/drawing/2014/main" id="{74FCC7B4-740A-0928-76A6-1DFD817BEB11}"/>
                </a:ext>
              </a:extLst>
            </p:cNvPr>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416;p83">
              <a:extLst>
                <a:ext uri="{FF2B5EF4-FFF2-40B4-BE49-F238E27FC236}">
                  <a16:creationId xmlns:a16="http://schemas.microsoft.com/office/drawing/2014/main" id="{2C497C9C-EB73-CE3B-1D09-E33E10FA996E}"/>
                </a:ext>
              </a:extLst>
            </p:cNvPr>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417;p83">
              <a:extLst>
                <a:ext uri="{FF2B5EF4-FFF2-40B4-BE49-F238E27FC236}">
                  <a16:creationId xmlns:a16="http://schemas.microsoft.com/office/drawing/2014/main" id="{55E5BB69-192B-7FDA-47DE-D5473905194F}"/>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418;p83">
              <a:extLst>
                <a:ext uri="{FF2B5EF4-FFF2-40B4-BE49-F238E27FC236}">
                  <a16:creationId xmlns:a16="http://schemas.microsoft.com/office/drawing/2014/main" id="{3CFBF8C0-037C-0738-9078-567BD52601C4}"/>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419;p83">
              <a:extLst>
                <a:ext uri="{FF2B5EF4-FFF2-40B4-BE49-F238E27FC236}">
                  <a16:creationId xmlns:a16="http://schemas.microsoft.com/office/drawing/2014/main" id="{B1190F0E-5ADC-D2BB-995E-22244AF10BC5}"/>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420;p83">
              <a:extLst>
                <a:ext uri="{FF2B5EF4-FFF2-40B4-BE49-F238E27FC236}">
                  <a16:creationId xmlns:a16="http://schemas.microsoft.com/office/drawing/2014/main" id="{9C140985-2797-91C0-A5AE-E0716C894B7B}"/>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421;p83">
              <a:extLst>
                <a:ext uri="{FF2B5EF4-FFF2-40B4-BE49-F238E27FC236}">
                  <a16:creationId xmlns:a16="http://schemas.microsoft.com/office/drawing/2014/main" id="{619FF86D-955F-C3D6-20CD-DB40E4F2BE2B}"/>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422;p83">
              <a:extLst>
                <a:ext uri="{FF2B5EF4-FFF2-40B4-BE49-F238E27FC236}">
                  <a16:creationId xmlns:a16="http://schemas.microsoft.com/office/drawing/2014/main" id="{4C3BDB61-0E6E-192C-0BE3-BDEAAC012FD3}"/>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423;p83">
              <a:extLst>
                <a:ext uri="{FF2B5EF4-FFF2-40B4-BE49-F238E27FC236}">
                  <a16:creationId xmlns:a16="http://schemas.microsoft.com/office/drawing/2014/main" id="{99DC43F5-1230-2D32-DCB9-2172F85466C1}"/>
                </a:ext>
              </a:extLst>
            </p:cNvPr>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424;p83">
              <a:extLst>
                <a:ext uri="{FF2B5EF4-FFF2-40B4-BE49-F238E27FC236}">
                  <a16:creationId xmlns:a16="http://schemas.microsoft.com/office/drawing/2014/main" id="{F43ECDD9-6BEA-3585-1499-72D1133BF3F3}"/>
                </a:ext>
              </a:extLst>
            </p:cNvPr>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425;p83">
              <a:extLst>
                <a:ext uri="{FF2B5EF4-FFF2-40B4-BE49-F238E27FC236}">
                  <a16:creationId xmlns:a16="http://schemas.microsoft.com/office/drawing/2014/main" id="{47571252-876B-8647-2105-04B217A86578}"/>
                </a:ext>
              </a:extLst>
            </p:cNvPr>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426;p83">
              <a:extLst>
                <a:ext uri="{FF2B5EF4-FFF2-40B4-BE49-F238E27FC236}">
                  <a16:creationId xmlns:a16="http://schemas.microsoft.com/office/drawing/2014/main" id="{DA1188F3-6748-B8E3-709C-C4A9F75CD56B}"/>
                </a:ext>
              </a:extLst>
            </p:cNvPr>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427;p83">
              <a:extLst>
                <a:ext uri="{FF2B5EF4-FFF2-40B4-BE49-F238E27FC236}">
                  <a16:creationId xmlns:a16="http://schemas.microsoft.com/office/drawing/2014/main" id="{668B4C7D-835E-78FC-29A0-CD4A2A4813B4}"/>
                </a:ext>
              </a:extLst>
            </p:cNvPr>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428;p83">
              <a:extLst>
                <a:ext uri="{FF2B5EF4-FFF2-40B4-BE49-F238E27FC236}">
                  <a16:creationId xmlns:a16="http://schemas.microsoft.com/office/drawing/2014/main" id="{CA94CCEF-2ACA-5DFD-34AA-71ACF3761423}"/>
                </a:ext>
              </a:extLst>
            </p:cNvPr>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429;p83">
              <a:extLst>
                <a:ext uri="{FF2B5EF4-FFF2-40B4-BE49-F238E27FC236}">
                  <a16:creationId xmlns:a16="http://schemas.microsoft.com/office/drawing/2014/main" id="{DA9A709B-FB8A-2A72-2CCB-89D7FC389719}"/>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538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p:nvPr>
        </p:nvSpPr>
        <p:spPr>
          <a:xfrm>
            <a:off x="509588" y="1511300"/>
            <a:ext cx="11172824" cy="13255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u-HU" sz="7200" dirty="0"/>
              <a:t>Köszönöm a figyelmet!</a:t>
            </a:r>
          </a:p>
        </p:txBody>
      </p:sp>
      <p:sp>
        <p:nvSpPr>
          <p:cNvPr id="4" name="Tartalom helye 3">
            <a:extLst>
              <a:ext uri="{FF2B5EF4-FFF2-40B4-BE49-F238E27FC236}">
                <a16:creationId xmlns:a16="http://schemas.microsoft.com/office/drawing/2014/main" id="{A8C81E0B-A45B-B766-18E5-369A3C4B9D50}"/>
              </a:ext>
            </a:extLst>
          </p:cNvPr>
          <p:cNvSpPr>
            <a:spLocks noGrp="1"/>
          </p:cNvSpPr>
          <p:nvPr>
            <p:ph idx="1"/>
          </p:nvPr>
        </p:nvSpPr>
        <p:spPr>
          <a:xfrm>
            <a:off x="838200" y="3563938"/>
            <a:ext cx="10515600" cy="4351338"/>
          </a:xfrm>
        </p:spPr>
        <p:txBody>
          <a:bodyPr/>
          <a:lstStyle/>
          <a:p>
            <a:pPr marL="0" indent="0" algn="ctr">
              <a:lnSpc>
                <a:spcPct val="100000"/>
              </a:lnSpc>
              <a:spcBef>
                <a:spcPts val="0"/>
              </a:spcBef>
              <a:buFont typeface="Arial" panose="020B0604020202020204" pitchFamily="34" charset="0"/>
              <a:buNone/>
            </a:pPr>
            <a:r>
              <a:rPr lang="hu-HU" sz="2400" dirty="0">
                <a:latin typeface="IBM Plex Serif SemiBold" panose="02060703050406000203" pitchFamily="18" charset="-18"/>
              </a:rPr>
              <a:t>További kérdései vannak?</a:t>
            </a:r>
            <a:endParaRPr lang="en-US" sz="2400" dirty="0">
              <a:latin typeface="IBM Plex Serif SemiBold" panose="02060703050406000203" pitchFamily="18" charset="-18"/>
            </a:endParaRPr>
          </a:p>
          <a:p>
            <a:pPr marL="0" indent="0" algn="ctr">
              <a:lnSpc>
                <a:spcPct val="100000"/>
              </a:lnSpc>
              <a:spcBef>
                <a:spcPts val="0"/>
              </a:spcBef>
              <a:buFont typeface="Arial" panose="020B0604020202020204" pitchFamily="34" charset="0"/>
              <a:buNone/>
            </a:pPr>
            <a:r>
              <a:rPr lang="hu-HU" sz="2000" dirty="0"/>
              <a:t>példa</a:t>
            </a:r>
            <a:r>
              <a:rPr lang="en-US" sz="2000" dirty="0"/>
              <a:t>email@</a:t>
            </a:r>
            <a:r>
              <a:rPr lang="hu-HU" sz="2000" dirty="0" err="1"/>
              <a:t>uni</a:t>
            </a:r>
            <a:r>
              <a:rPr lang="hu-HU" sz="2000" dirty="0"/>
              <a:t>-pannon</a:t>
            </a:r>
            <a:r>
              <a:rPr lang="en-US" sz="2000" dirty="0"/>
              <a:t>.</a:t>
            </a:r>
            <a:r>
              <a:rPr lang="hu-HU" sz="2000" dirty="0"/>
              <a:t>hu</a:t>
            </a:r>
            <a:endParaRPr lang="en-US" sz="2000" dirty="0"/>
          </a:p>
          <a:p>
            <a:pPr marL="0" indent="0" algn="ctr">
              <a:lnSpc>
                <a:spcPct val="100000"/>
              </a:lnSpc>
              <a:spcBef>
                <a:spcPts val="0"/>
              </a:spcBef>
              <a:buFont typeface="Arial" panose="020B0604020202020204" pitchFamily="34" charset="0"/>
              <a:buNone/>
            </a:pPr>
            <a:r>
              <a:rPr lang="en-US" sz="2000" dirty="0"/>
              <a:t>+3</a:t>
            </a:r>
            <a:r>
              <a:rPr lang="hu-HU" sz="2000" dirty="0"/>
              <a:t>6</a:t>
            </a:r>
            <a:r>
              <a:rPr lang="en-US" sz="2000" dirty="0"/>
              <a:t> </a:t>
            </a:r>
            <a:r>
              <a:rPr lang="hu-HU" sz="2000" dirty="0"/>
              <a:t>00 2 345</a:t>
            </a:r>
            <a:r>
              <a:rPr lang="en-US" sz="2000" dirty="0"/>
              <a:t> </a:t>
            </a:r>
            <a:r>
              <a:rPr lang="hu-HU" sz="2000" dirty="0"/>
              <a:t>678</a:t>
            </a:r>
            <a:endParaRPr lang="en-US" sz="2000" dirty="0"/>
          </a:p>
          <a:p>
            <a:pPr marL="0" indent="0" algn="ctr">
              <a:lnSpc>
                <a:spcPct val="100000"/>
              </a:lnSpc>
              <a:spcBef>
                <a:spcPts val="0"/>
              </a:spcBef>
              <a:buFont typeface="Arial" panose="020B0604020202020204" pitchFamily="34" charset="0"/>
              <a:buNone/>
            </a:pPr>
            <a:r>
              <a:rPr lang="hu-HU" sz="2000" dirty="0"/>
              <a:t>uni-pannon.hu</a:t>
            </a:r>
            <a:endParaRPr lang="en-US" sz="2000" dirty="0"/>
          </a:p>
          <a:p>
            <a:pPr marL="0" indent="0">
              <a:buNone/>
            </a:pPr>
            <a:endParaRPr lang="hu-HU" dirty="0"/>
          </a:p>
        </p:txBody>
      </p:sp>
    </p:spTree>
    <p:extLst>
      <p:ext uri="{BB962C8B-B14F-4D97-AF65-F5344CB8AC3E}">
        <p14:creationId xmlns:p14="http://schemas.microsoft.com/office/powerpoint/2010/main" val="179368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8;p43">
            <a:extLst>
              <a:ext uri="{FF2B5EF4-FFF2-40B4-BE49-F238E27FC236}">
                <a16:creationId xmlns:a16="http://schemas.microsoft.com/office/drawing/2014/main" id="{D626C82B-9824-8D66-27C7-776D3ABFC297}"/>
              </a:ext>
            </a:extLst>
          </p:cNvPr>
          <p:cNvSpPr txBox="1">
            <a:spLocks/>
          </p:cNvSpPr>
          <p:nvPr/>
        </p:nvSpPr>
        <p:spPr>
          <a:xfrm>
            <a:off x="847529" y="2729530"/>
            <a:ext cx="7438053" cy="9159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hu-HU" dirty="0"/>
              <a:t>Fejezet elválasztó</a:t>
            </a:r>
          </a:p>
        </p:txBody>
      </p:sp>
      <p:sp>
        <p:nvSpPr>
          <p:cNvPr id="5" name="Google Shape;619;p43">
            <a:extLst>
              <a:ext uri="{FF2B5EF4-FFF2-40B4-BE49-F238E27FC236}">
                <a16:creationId xmlns:a16="http://schemas.microsoft.com/office/drawing/2014/main" id="{FF7BF3EF-21F4-21BB-FACF-6F53AB2D30F1}"/>
              </a:ext>
            </a:extLst>
          </p:cNvPr>
          <p:cNvSpPr txBox="1">
            <a:spLocks/>
          </p:cNvSpPr>
          <p:nvPr/>
        </p:nvSpPr>
        <p:spPr>
          <a:xfrm>
            <a:off x="847530" y="1737430"/>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6" name="Google Shape;620;p43">
            <a:extLst>
              <a:ext uri="{FF2B5EF4-FFF2-40B4-BE49-F238E27FC236}">
                <a16:creationId xmlns:a16="http://schemas.microsoft.com/office/drawing/2014/main" id="{98770000-8D7A-DB20-10BF-CEF2A494C1DE}"/>
              </a:ext>
            </a:extLst>
          </p:cNvPr>
          <p:cNvSpPr txBox="1">
            <a:spLocks/>
          </p:cNvSpPr>
          <p:nvPr/>
        </p:nvSpPr>
        <p:spPr>
          <a:xfrm>
            <a:off x="847530" y="3796180"/>
            <a:ext cx="4003500" cy="375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hu-HU" sz="1800" i="1" dirty="0">
                <a:latin typeface="IBM Plex Serif SemiBold" panose="02060703050406000203" pitchFamily="18" charset="-18"/>
              </a:rPr>
              <a:t>Alcímet is írhat ide, ha szükséges</a:t>
            </a:r>
            <a:endParaRPr lang="en-US" sz="1800" i="1" dirty="0">
              <a:latin typeface="IBM Plex Serif SemiBold" panose="02060703050406000203" pitchFamily="18" charset="-18"/>
            </a:endParaRPr>
          </a:p>
        </p:txBody>
      </p:sp>
    </p:spTree>
    <p:extLst>
      <p:ext uri="{BB962C8B-B14F-4D97-AF65-F5344CB8AC3E}">
        <p14:creationId xmlns:p14="http://schemas.microsoft.com/office/powerpoint/2010/main" val="30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p:nvPr>
        </p:nvSpPr>
        <p:spPr/>
        <p:txBody>
          <a:bodyPr/>
          <a:lstStyle/>
          <a:p>
            <a:r>
              <a:rPr lang="hu-HU" dirty="0"/>
              <a:t>Betűtípusok telepítése</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Amennyiben a prezentációja nem jelenne meg megfelelően, szükséges lehet a betűtípusok (fontok) telepítésére. A megosztott betűtípusok (</a:t>
            </a:r>
            <a:r>
              <a:rPr lang="hu-HU" dirty="0" err="1">
                <a:solidFill>
                  <a:schemeClr val="dk1"/>
                </a:solidFill>
                <a:latin typeface="IBM Plex Serif Light" panose="02060403050406000203" pitchFamily="18" charset="-18"/>
                <a:ea typeface="Mukta"/>
                <a:cs typeface="Mukta"/>
                <a:sym typeface="Mukta"/>
              </a:rPr>
              <a:t>Raleway</a:t>
            </a:r>
            <a:r>
              <a:rPr lang="hu-HU" dirty="0">
                <a:solidFill>
                  <a:schemeClr val="dk1"/>
                </a:solidFill>
                <a:latin typeface="IBM Plex Serif Light" panose="02060403050406000203" pitchFamily="18" charset="-18"/>
                <a:ea typeface="Mukta"/>
                <a:cs typeface="Mukta"/>
                <a:sym typeface="Mukta"/>
              </a:rPr>
              <a:t> és IBM </a:t>
            </a:r>
            <a:r>
              <a:rPr lang="hu-HU" dirty="0" err="1">
                <a:solidFill>
                  <a:schemeClr val="dk1"/>
                </a:solidFill>
                <a:latin typeface="IBM Plex Serif Light" panose="02060403050406000203" pitchFamily="18" charset="-18"/>
                <a:ea typeface="Mukta"/>
                <a:cs typeface="Mukta"/>
                <a:sym typeface="Mukta"/>
              </a:rPr>
              <a:t>Plex</a:t>
            </a:r>
            <a:r>
              <a:rPr lang="hu-HU" dirty="0">
                <a:solidFill>
                  <a:schemeClr val="dk1"/>
                </a:solidFill>
                <a:latin typeface="IBM Plex Serif Light" panose="02060403050406000203" pitchFamily="18" charset="-18"/>
                <a:ea typeface="Mukta"/>
                <a:cs typeface="Mukta"/>
                <a:sym typeface="Mukta"/>
              </a:rPr>
              <a:t> Serif) külön mappában találhatók, betűkészlet fájlokként. Az elnevezések a betűtípus neve mögött (Black, </a:t>
            </a:r>
            <a:r>
              <a:rPr lang="hu-HU" dirty="0" err="1">
                <a:solidFill>
                  <a:schemeClr val="dk1"/>
                </a:solidFill>
                <a:latin typeface="IBM Plex Serif Light" panose="02060403050406000203" pitchFamily="18" charset="-18"/>
                <a:ea typeface="Mukta"/>
                <a:cs typeface="Mukta"/>
                <a:sym typeface="Mukta"/>
              </a:rPr>
              <a:t>Bold</a:t>
            </a:r>
            <a:r>
              <a:rPr lang="hu-HU" dirty="0">
                <a:solidFill>
                  <a:schemeClr val="dk1"/>
                </a:solidFill>
                <a:latin typeface="IBM Plex Serif Light" panose="02060403050406000203" pitchFamily="18" charset="-18"/>
                <a:ea typeface="Mukta"/>
                <a:cs typeface="Mukta"/>
                <a:sym typeface="Mukta"/>
              </a:rPr>
              <a:t>, stb.) a betűtípus vastagságára utalnak. Megfelelő használatukhoz az arculati kézikönyvben találhat útmutatást.</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235625211"/>
              </p:ext>
            </p:extLst>
          </p:nvPr>
        </p:nvGraphicFramePr>
        <p:xfrm>
          <a:off x="932805" y="3006619"/>
          <a:ext cx="5345605" cy="2371920"/>
        </p:xfrm>
        <a:graphic>
          <a:graphicData uri="http://schemas.openxmlformats.org/drawingml/2006/table">
            <a:tbl>
              <a:tblPr>
                <a:noFill/>
              </a:tblPr>
              <a:tblGrid>
                <a:gridCol w="5345605">
                  <a:extLst>
                    <a:ext uri="{9D8B030D-6E8A-4147-A177-3AD203B41FA5}">
                      <a16:colId xmlns:a16="http://schemas.microsoft.com/office/drawing/2014/main" val="20000"/>
                    </a:ext>
                  </a:extLst>
                </a:gridCol>
              </a:tblGrid>
              <a:tr h="469598">
                <a:tc>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Telepítés</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extLst>
                  <a:ext uri="{0D108BD9-81ED-4DB2-BD59-A6C34878D82A}">
                    <a16:rowId xmlns:a16="http://schemas.microsoft.com/office/drawing/2014/main" val="10000"/>
                  </a:ext>
                </a:extLst>
              </a:tr>
              <a:tr h="1349126">
                <a:tc>
                  <a:txBody>
                    <a:bodyPr/>
                    <a:lstStyle/>
                    <a:p>
                      <a:pPr marL="139700" lvl="0" indent="0" algn="l" rtl="0">
                        <a:lnSpc>
                          <a:spcPct val="115000"/>
                        </a:lnSpc>
                        <a:spcBef>
                          <a:spcPts val="0"/>
                        </a:spcBef>
                        <a:spcAft>
                          <a:spcPts val="0"/>
                        </a:spcAft>
                        <a:buClr>
                          <a:schemeClr val="dk2"/>
                        </a:buClr>
                        <a:buSzPts val="1400"/>
                        <a:buFont typeface="Mukta"/>
                        <a:buNone/>
                      </a:pPr>
                      <a:r>
                        <a:rPr lang="hu-HU" dirty="0">
                          <a:solidFill>
                            <a:schemeClr val="dk1"/>
                          </a:solidFill>
                          <a:latin typeface="IBM Plex Serif Light" panose="02060403050406000203" pitchFamily="18" charset="-18"/>
                          <a:ea typeface="Mukta"/>
                          <a:cs typeface="Mukta"/>
                          <a:sym typeface="Mukta"/>
                        </a:rPr>
                        <a:t>A kívánt betűtípusra bal egérgombbal kattintson duplán, majd feljön a betűtípus telepítő ablaka. Itt a felső </a:t>
                      </a:r>
                      <a:r>
                        <a:rPr lang="hu-HU" b="1" dirty="0">
                          <a:solidFill>
                            <a:schemeClr val="dk1"/>
                          </a:solidFill>
                          <a:latin typeface="IBM Plex Serif SemiBold" panose="02060703050406000203" pitchFamily="18" charset="-18"/>
                          <a:ea typeface="Mukta"/>
                          <a:cs typeface="Mukta"/>
                          <a:sym typeface="Mukta"/>
                        </a:rPr>
                        <a:t>telepítés</a:t>
                      </a:r>
                      <a:r>
                        <a:rPr lang="hu-HU" dirty="0">
                          <a:solidFill>
                            <a:schemeClr val="dk1"/>
                          </a:solidFill>
                          <a:latin typeface="IBM Plex Serif Light" panose="02060403050406000203" pitchFamily="18" charset="-18"/>
                          <a:ea typeface="Mukta"/>
                          <a:cs typeface="Mukta"/>
                          <a:sym typeface="Mukta"/>
                        </a:rPr>
                        <a:t> gombra kattintva a betűtípus települni fog a számítógépére. </a:t>
                      </a:r>
                      <a:endParaRPr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bl>
          </a:graphicData>
        </a:graphic>
      </p:graphicFrame>
      <p:pic>
        <p:nvPicPr>
          <p:cNvPr id="2" name="Kép 1">
            <a:extLst>
              <a:ext uri="{FF2B5EF4-FFF2-40B4-BE49-F238E27FC236}">
                <a16:creationId xmlns:a16="http://schemas.microsoft.com/office/drawing/2014/main" id="{3B97A60C-D0BE-DEE1-418F-6CB09B702993}"/>
              </a:ext>
            </a:extLst>
          </p:cNvPr>
          <p:cNvPicPr>
            <a:picLocks noChangeAspect="1"/>
          </p:cNvPicPr>
          <p:nvPr/>
        </p:nvPicPr>
        <p:blipFill>
          <a:blip r:embed="rId2"/>
          <a:stretch>
            <a:fillRect/>
          </a:stretch>
        </p:blipFill>
        <p:spPr>
          <a:xfrm>
            <a:off x="6698330" y="2974256"/>
            <a:ext cx="4655470" cy="2922498"/>
          </a:xfrm>
          <a:prstGeom prst="rect">
            <a:avLst/>
          </a:prstGeom>
        </p:spPr>
      </p:pic>
    </p:spTree>
    <p:extLst>
      <p:ext uri="{BB962C8B-B14F-4D97-AF65-F5344CB8AC3E}">
        <p14:creationId xmlns:p14="http://schemas.microsoft.com/office/powerpoint/2010/main" val="151281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a:solidFill>
                  <a:schemeClr val="bg1"/>
                </a:solidFill>
                <a:latin typeface="Raleway Black" pitchFamily="2" charset="-18"/>
              </a:rPr>
              <a:t>Betűtípusok</a:t>
            </a:r>
          </a:p>
        </p:txBody>
      </p:sp>
      <p:pic>
        <p:nvPicPr>
          <p:cNvPr id="7" name="Tartalom helye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72" r="2572"/>
          <a:stretch/>
        </p:blipFill>
        <p:spPr/>
      </p:pic>
      <p:sp>
        <p:nvSpPr>
          <p:cNvPr id="8" name="Szöveg helye 7">
            <a:extLst>
              <a:ext uri="{FF2B5EF4-FFF2-40B4-BE49-F238E27FC236}">
                <a16:creationId xmlns:a16="http://schemas.microsoft.com/office/drawing/2014/main" id="{CBDB776E-94B1-B9E2-3BFD-3F86AF2EAB1A}"/>
              </a:ext>
            </a:extLst>
          </p:cNvPr>
          <p:cNvSpPr>
            <a:spLocks noGrp="1"/>
          </p:cNvSpPr>
          <p:nvPr>
            <p:ph type="body" sz="half" idx="2"/>
          </p:nvPr>
        </p:nvSpPr>
        <p:spPr/>
        <p:txBody>
          <a:bodyPr>
            <a:normAutofit/>
          </a:bodyPr>
          <a:lstStyle/>
          <a:p>
            <a:pPr>
              <a:lnSpc>
                <a:spcPct val="100000"/>
              </a:lnSpc>
            </a:pPr>
            <a:r>
              <a:rPr lang="hu-HU" i="1" dirty="0">
                <a:latin typeface="IBM Plex Serif SemiBold" panose="02060703050406000203" pitchFamily="18" charset="-18"/>
              </a:rPr>
              <a:t>Elsődleges betűtípusok</a:t>
            </a:r>
          </a:p>
          <a:p>
            <a:pPr>
              <a:lnSpc>
                <a:spcPct val="100000"/>
              </a:lnSpc>
            </a:pPr>
            <a:r>
              <a:rPr lang="hu-HU" sz="1900" dirty="0" err="1">
                <a:latin typeface="Raleway Black" pitchFamily="2" charset="-18"/>
              </a:rPr>
              <a:t>Raleway</a:t>
            </a:r>
            <a:endParaRPr lang="hu-HU" sz="1900" dirty="0">
              <a:latin typeface="Raleway Black" pitchFamily="2" charset="-18"/>
            </a:endParaRPr>
          </a:p>
          <a:p>
            <a:pPr>
              <a:lnSpc>
                <a:spcPct val="100000"/>
              </a:lnSpc>
            </a:pPr>
            <a:r>
              <a:rPr lang="hu-HU" dirty="0"/>
              <a:t>Az arculat egyik fő betűtípusa a </a:t>
            </a:r>
            <a:r>
              <a:rPr lang="hu-HU" dirty="0" err="1"/>
              <a:t>Raleway</a:t>
            </a:r>
            <a:r>
              <a:rPr lang="hu-HU" dirty="0"/>
              <a:t>. </a:t>
            </a:r>
            <a:r>
              <a:rPr lang="hu-HU"/>
              <a:t>melyet </a:t>
            </a:r>
            <a:r>
              <a:rPr lang="hu-HU" dirty="0"/>
              <a:t>címek kontrasztos kiemeléséhez használhatunk.</a:t>
            </a:r>
          </a:p>
          <a:p>
            <a:pPr>
              <a:lnSpc>
                <a:spcPct val="100000"/>
              </a:lnSpc>
            </a:pPr>
            <a:r>
              <a:rPr lang="hu-HU" dirty="0"/>
              <a:t>IBM </a:t>
            </a:r>
            <a:r>
              <a:rPr lang="hu-HU" dirty="0" err="1"/>
              <a:t>Plex</a:t>
            </a:r>
            <a:r>
              <a:rPr lang="hu-HU" dirty="0"/>
              <a:t> Serif</a:t>
            </a:r>
          </a:p>
          <a:p>
            <a:pPr>
              <a:lnSpc>
                <a:spcPct val="100000"/>
              </a:lnSpc>
            </a:pPr>
            <a:r>
              <a:rPr lang="hu-HU" dirty="0"/>
              <a:t>Talpas betűtípusként az IBM </a:t>
            </a:r>
            <a:r>
              <a:rPr lang="hu-HU" dirty="0" err="1"/>
              <a:t>Plex</a:t>
            </a:r>
            <a:r>
              <a:rPr lang="hu-HU" dirty="0"/>
              <a:t> Serif használható folyószövegekhez, illetve az </a:t>
            </a:r>
            <a:r>
              <a:rPr lang="en-US" i="1" dirty="0">
                <a:latin typeface="IBM Plex Serif SemiBold" panose="02060703050406000203" pitchFamily="18" charset="-18"/>
              </a:rPr>
              <a:t>IBM Plex Serif </a:t>
            </a:r>
            <a:r>
              <a:rPr lang="en-US" i="1" dirty="0" err="1">
                <a:latin typeface="IBM Plex Serif SemiBold" panose="02060703050406000203" pitchFamily="18" charset="-18"/>
              </a:rPr>
              <a:t>SemiBold</a:t>
            </a:r>
            <a:r>
              <a:rPr lang="hu-HU" i="1" dirty="0">
                <a:latin typeface="IBM Plex Serif SemiBold" panose="02060703050406000203" pitchFamily="18" charset="-18"/>
              </a:rPr>
              <a:t> </a:t>
            </a:r>
            <a:r>
              <a:rPr lang="en-US" i="1" dirty="0">
                <a:latin typeface="IBM Plex Serif SemiBold" panose="02060703050406000203" pitchFamily="18" charset="-18"/>
              </a:rPr>
              <a:t>Italic</a:t>
            </a:r>
            <a:r>
              <a:rPr lang="hu-HU" i="1" dirty="0">
                <a:latin typeface="IBM Plex Serif SemiBold" panose="02060703050406000203" pitchFamily="18" charset="-18"/>
              </a:rPr>
              <a:t>, </a:t>
            </a:r>
            <a:r>
              <a:rPr lang="hu-HU" dirty="0"/>
              <a:t>mely alcímek írásához ajánlott, megfelelő méret alkalmazásával.</a:t>
            </a:r>
          </a:p>
        </p:txBody>
      </p:sp>
    </p:spTree>
    <p:extLst>
      <p:ext uri="{BB962C8B-B14F-4D97-AF65-F5344CB8AC3E}">
        <p14:creationId xmlns:p14="http://schemas.microsoft.com/office/powerpoint/2010/main" val="25736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a:solidFill>
                  <a:srgbClr val="285780"/>
                </a:solidFill>
                <a:latin typeface="Raleway Black" pitchFamily="2" charset="-18"/>
              </a:rPr>
              <a:t>Elrendezések</a:t>
            </a:r>
          </a:p>
        </p:txBody>
      </p:sp>
      <p:pic>
        <p:nvPicPr>
          <p:cNvPr id="16" name="Tartalom helye 15"/>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9716" r="19716"/>
          <a:stretch/>
        </p:blipFill>
        <p:spPr>
          <a:xfrm>
            <a:off x="1190625" y="987425"/>
            <a:ext cx="4683702" cy="4348219"/>
          </a:xfrm>
        </p:spPr>
      </p:pic>
      <p:sp>
        <p:nvSpPr>
          <p:cNvPr id="3" name="Szöveg helye 2">
            <a:extLst>
              <a:ext uri="{FF2B5EF4-FFF2-40B4-BE49-F238E27FC236}">
                <a16:creationId xmlns:a16="http://schemas.microsoft.com/office/drawing/2014/main" id="{0EB271AC-B7D2-159A-1892-6CD41BA1B862}"/>
              </a:ext>
            </a:extLst>
          </p:cNvPr>
          <p:cNvSpPr>
            <a:spLocks noGrp="1"/>
          </p:cNvSpPr>
          <p:nvPr>
            <p:ph type="body" sz="half" idx="2"/>
          </p:nvPr>
        </p:nvSpPr>
        <p:spPr/>
        <p:txBody>
          <a:bodyPr/>
          <a:lstStyle/>
          <a:p>
            <a:pPr>
              <a:lnSpc>
                <a:spcPct val="100000"/>
              </a:lnSpc>
            </a:pPr>
            <a:r>
              <a:rPr lang="hu-HU" sz="1600" dirty="0">
                <a:solidFill>
                  <a:schemeClr val="tx1">
                    <a:lumMod val="95000"/>
                    <a:lumOff val="5000"/>
                  </a:schemeClr>
                </a:solidFill>
                <a:latin typeface="IBM Plex Serif Light" panose="02060403050406000203" pitchFamily="18" charset="-18"/>
              </a:rPr>
              <a:t>A következőkben példa elrendezéseket találhat a  prezentációja létrehozásához. </a:t>
            </a:r>
          </a:p>
          <a:p>
            <a:pPr>
              <a:lnSpc>
                <a:spcPct val="100000"/>
              </a:lnSpc>
            </a:pPr>
            <a:r>
              <a:rPr lang="hu-HU" sz="1600" dirty="0">
                <a:solidFill>
                  <a:schemeClr val="tx1">
                    <a:lumMod val="95000"/>
                    <a:lumOff val="5000"/>
                  </a:schemeClr>
                </a:solidFill>
                <a:latin typeface="IBM Plex Serif Light" panose="02060403050406000203" pitchFamily="18" charset="-18"/>
              </a:rPr>
              <a:t>Az oldala elrendezését jobb gombbal kattintva az egéren az </a:t>
            </a:r>
            <a:r>
              <a:rPr lang="hu-HU" sz="1600" b="1" dirty="0">
                <a:solidFill>
                  <a:schemeClr val="tx1">
                    <a:lumMod val="95000"/>
                    <a:lumOff val="5000"/>
                  </a:schemeClr>
                </a:solidFill>
                <a:latin typeface="IBM Plex Serif Light" panose="02060403050406000203" pitchFamily="18" charset="-18"/>
              </a:rPr>
              <a:t>elrendezés</a:t>
            </a:r>
            <a:r>
              <a:rPr lang="hu-HU" sz="1600" dirty="0">
                <a:solidFill>
                  <a:schemeClr val="tx1">
                    <a:lumMod val="95000"/>
                    <a:lumOff val="5000"/>
                  </a:schemeClr>
                </a:solidFill>
                <a:latin typeface="IBM Plex Serif Light" panose="02060403050406000203" pitchFamily="18" charset="-18"/>
              </a:rPr>
              <a:t> menüpontban tudja módosítani az előre létrehozott arculatoknak megfelelően.</a:t>
            </a:r>
          </a:p>
          <a:p>
            <a:pPr>
              <a:lnSpc>
                <a:spcPct val="100000"/>
              </a:lnSpc>
            </a:pPr>
            <a:r>
              <a:rPr lang="hu-HU" sz="1600" dirty="0">
                <a:solidFill>
                  <a:schemeClr val="tx1">
                    <a:lumMod val="95000"/>
                    <a:lumOff val="5000"/>
                  </a:schemeClr>
                </a:solidFill>
                <a:latin typeface="IBM Plex Serif Light" panose="02060403050406000203" pitchFamily="18" charset="-18"/>
              </a:rPr>
              <a:t>Az elrendezések a </a:t>
            </a:r>
            <a:r>
              <a:rPr lang="hu-HU" sz="1600" b="1" dirty="0">
                <a:solidFill>
                  <a:schemeClr val="tx1">
                    <a:lumMod val="95000"/>
                    <a:lumOff val="5000"/>
                  </a:schemeClr>
                </a:solidFill>
                <a:latin typeface="IBM Plex Serif Light" panose="02060403050406000203" pitchFamily="18" charset="-18"/>
              </a:rPr>
              <a:t>Nézet</a:t>
            </a:r>
            <a:r>
              <a:rPr lang="hu-HU" sz="1600" dirty="0">
                <a:solidFill>
                  <a:schemeClr val="tx1">
                    <a:lumMod val="95000"/>
                    <a:lumOff val="5000"/>
                  </a:schemeClr>
                </a:solidFill>
                <a:latin typeface="IBM Plex Serif Light" panose="02060403050406000203" pitchFamily="18" charset="-18"/>
              </a:rPr>
              <a:t> menüben a </a:t>
            </a:r>
            <a:r>
              <a:rPr lang="hu-HU" sz="1600" b="1" dirty="0">
                <a:solidFill>
                  <a:schemeClr val="tx1">
                    <a:lumMod val="95000"/>
                    <a:lumOff val="5000"/>
                  </a:schemeClr>
                </a:solidFill>
                <a:latin typeface="IBM Plex Serif Light" panose="02060403050406000203" pitchFamily="18" charset="-18"/>
              </a:rPr>
              <a:t>Diaminta</a:t>
            </a:r>
            <a:r>
              <a:rPr lang="hu-HU" sz="1600" dirty="0">
                <a:solidFill>
                  <a:schemeClr val="tx1">
                    <a:lumMod val="95000"/>
                    <a:lumOff val="5000"/>
                  </a:schemeClr>
                </a:solidFill>
                <a:latin typeface="IBM Plex Serif Light" panose="02060403050406000203" pitchFamily="18" charset="-18"/>
              </a:rPr>
              <a:t> menüpontban módosíthatók, szerkeszthetők.</a:t>
            </a:r>
          </a:p>
          <a:p>
            <a:pPr>
              <a:lnSpc>
                <a:spcPct val="100000"/>
              </a:lnSpc>
            </a:pPr>
            <a:r>
              <a:rPr lang="hu-HU" dirty="0">
                <a:solidFill>
                  <a:schemeClr val="tx1">
                    <a:lumMod val="95000"/>
                    <a:lumOff val="5000"/>
                  </a:schemeClr>
                </a:solidFill>
              </a:rPr>
              <a:t>A fix grafikai elemek, logók, szöveg-elhelyezések is a diamintában szerkeszthetők. </a:t>
            </a:r>
            <a:endParaRPr lang="hu-HU" sz="1600" dirty="0">
              <a:solidFill>
                <a:schemeClr val="tx1">
                  <a:lumMod val="95000"/>
                  <a:lumOff val="5000"/>
                </a:schemeClr>
              </a:solidFill>
              <a:latin typeface="IBM Plex Serif Light" panose="02060403050406000203" pitchFamily="18" charset="-18"/>
            </a:endParaRPr>
          </a:p>
        </p:txBody>
      </p:sp>
    </p:spTree>
    <p:extLst>
      <p:ext uri="{BB962C8B-B14F-4D97-AF65-F5344CB8AC3E}">
        <p14:creationId xmlns:p14="http://schemas.microsoft.com/office/powerpoint/2010/main" val="67191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E74C5B8D-A284-16AF-EE65-8C865C9614C5}"/>
              </a:ext>
            </a:extLst>
          </p:cNvPr>
          <p:cNvSpPr>
            <a:spLocks noGrp="1"/>
          </p:cNvSpPr>
          <p:nvPr>
            <p:ph type="title"/>
          </p:nvPr>
        </p:nvSpPr>
        <p:spPr/>
        <p:txBody>
          <a:bodyPr/>
          <a:lstStyle/>
          <a:p>
            <a:r>
              <a:rPr lang="hu-HU" dirty="0"/>
              <a:t>Táblázat példa</a:t>
            </a:r>
          </a:p>
        </p:txBody>
      </p:sp>
      <p:sp>
        <p:nvSpPr>
          <p:cNvPr id="7" name="Google Shape;1018;p68">
            <a:extLst>
              <a:ext uri="{FF2B5EF4-FFF2-40B4-BE49-F238E27FC236}">
                <a16:creationId xmlns:a16="http://schemas.microsoft.com/office/drawing/2014/main" id="{609A2B2D-8703-48D1-A3B8-9A77A57F9F12}"/>
              </a:ext>
            </a:extLst>
          </p:cNvPr>
          <p:cNvSpPr txBox="1"/>
          <p:nvPr/>
        </p:nvSpPr>
        <p:spPr>
          <a:xfrm>
            <a:off x="838158" y="1424311"/>
            <a:ext cx="10429918" cy="9810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b="1" dirty="0">
                <a:solidFill>
                  <a:schemeClr val="dk1"/>
                </a:solidFill>
                <a:latin typeface="IBM Plex Serif SemiBold" panose="02060703050406000203" pitchFamily="18" charset="-18"/>
                <a:ea typeface="Mukta"/>
                <a:cs typeface="Mukta"/>
                <a:sym typeface="Mukta"/>
              </a:rPr>
              <a:t>Megjegyzés</a:t>
            </a:r>
            <a:r>
              <a:rPr lang="en" b="1" dirty="0">
                <a:solidFill>
                  <a:schemeClr val="dk1"/>
                </a:solidFill>
                <a:latin typeface="IBM Plex Serif SemiBold" panose="02060703050406000203" pitchFamily="18" charset="-18"/>
                <a:ea typeface="Mukta"/>
                <a:cs typeface="Mukta"/>
                <a:sym typeface="Mukta"/>
              </a:rPr>
              <a:t>: </a:t>
            </a:r>
            <a:r>
              <a:rPr lang="hu-HU" dirty="0">
                <a:solidFill>
                  <a:schemeClr val="dk1"/>
                </a:solidFill>
                <a:latin typeface="IBM Plex Serif Light" panose="02060403050406000203" pitchFamily="18" charset="-18"/>
                <a:ea typeface="Mukta"/>
                <a:cs typeface="Mukta"/>
                <a:sym typeface="Mukta"/>
              </a:rPr>
              <a:t>Az alábbi táblázat fejléce az elsődleges sötétkék szín, de 75%-os átlátszóságra állítva. A főszínek kizárólag </a:t>
            </a:r>
            <a:r>
              <a:rPr lang="hu-HU" dirty="0" err="1">
                <a:solidFill>
                  <a:schemeClr val="dk1"/>
                </a:solidFill>
                <a:latin typeface="IBM Plex Serif Light" panose="02060403050406000203" pitchFamily="18" charset="-18"/>
                <a:ea typeface="Mukta"/>
                <a:cs typeface="Mukta"/>
                <a:sym typeface="Mukta"/>
              </a:rPr>
              <a:t>összegyetemi</a:t>
            </a:r>
            <a:r>
              <a:rPr lang="hu-HU" dirty="0">
                <a:solidFill>
                  <a:schemeClr val="dk1"/>
                </a:solidFill>
                <a:latin typeface="IBM Plex Serif Light" panose="02060403050406000203" pitchFamily="18" charset="-18"/>
                <a:ea typeface="Mukta"/>
                <a:cs typeface="Mukta"/>
                <a:sym typeface="Mukta"/>
              </a:rPr>
              <a:t> megjelenésben használhatóak. Az elsődleges színek a sötétkék (HEX: #285780)  és a türkiz (HEX: #00B0B9).</a:t>
            </a:r>
            <a:endParaRPr sz="2200" b="1" dirty="0">
              <a:latin typeface="IBM Plex Serif SemiBold" panose="020F0502020204030204" pitchFamily="18" charset="-18"/>
              <a:ea typeface="Gentium Book Plus"/>
              <a:cs typeface="Gentium Book Plus"/>
              <a:sym typeface="Mukta"/>
            </a:endParaRPr>
          </a:p>
        </p:txBody>
      </p:sp>
      <p:graphicFrame>
        <p:nvGraphicFramePr>
          <p:cNvPr id="8" name="Google Shape;1019;p68">
            <a:extLst>
              <a:ext uri="{FF2B5EF4-FFF2-40B4-BE49-F238E27FC236}">
                <a16:creationId xmlns:a16="http://schemas.microsoft.com/office/drawing/2014/main" id="{763DDB0F-128B-65FE-4D7F-B6F405A4A63B}"/>
              </a:ext>
            </a:extLst>
          </p:cNvPr>
          <p:cNvGraphicFramePr/>
          <p:nvPr>
            <p:extLst>
              <p:ext uri="{D42A27DB-BD31-4B8C-83A1-F6EECF244321}">
                <p14:modId xmlns:p14="http://schemas.microsoft.com/office/powerpoint/2010/main" val="3541954092"/>
              </p:ext>
            </p:extLst>
          </p:nvPr>
        </p:nvGraphicFramePr>
        <p:xfrm>
          <a:off x="838158" y="2595851"/>
          <a:ext cx="10429852" cy="2947699"/>
        </p:xfrm>
        <a:graphic>
          <a:graphicData uri="http://schemas.openxmlformats.org/drawingml/2006/table">
            <a:tbl>
              <a:tblPr>
                <a:noFill/>
              </a:tblPr>
              <a:tblGrid>
                <a:gridCol w="2085984">
                  <a:extLst>
                    <a:ext uri="{9D8B030D-6E8A-4147-A177-3AD203B41FA5}">
                      <a16:colId xmlns:a16="http://schemas.microsoft.com/office/drawing/2014/main" val="20000"/>
                    </a:ext>
                  </a:extLst>
                </a:gridCol>
                <a:gridCol w="2085984">
                  <a:extLst>
                    <a:ext uri="{9D8B030D-6E8A-4147-A177-3AD203B41FA5}">
                      <a16:colId xmlns:a16="http://schemas.microsoft.com/office/drawing/2014/main" val="20001"/>
                    </a:ext>
                  </a:extLst>
                </a:gridCol>
                <a:gridCol w="2085984">
                  <a:extLst>
                    <a:ext uri="{9D8B030D-6E8A-4147-A177-3AD203B41FA5}">
                      <a16:colId xmlns:a16="http://schemas.microsoft.com/office/drawing/2014/main" val="20002"/>
                    </a:ext>
                  </a:extLst>
                </a:gridCol>
                <a:gridCol w="2085984">
                  <a:extLst>
                    <a:ext uri="{9D8B030D-6E8A-4147-A177-3AD203B41FA5}">
                      <a16:colId xmlns:a16="http://schemas.microsoft.com/office/drawing/2014/main" val="20003"/>
                    </a:ext>
                  </a:extLst>
                </a:gridCol>
                <a:gridCol w="2085916">
                  <a:extLst>
                    <a:ext uri="{9D8B030D-6E8A-4147-A177-3AD203B41FA5}">
                      <a16:colId xmlns:a16="http://schemas.microsoft.com/office/drawing/2014/main" val="20004"/>
                    </a:ext>
                  </a:extLst>
                </a:gridCol>
              </a:tblGrid>
              <a:tr h="985770">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Individual research</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Group 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Glossary Creation </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Homework</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extLst>
                  <a:ext uri="{0D108BD9-81ED-4DB2-BD59-A6C34878D82A}">
                    <a16:rowId xmlns:a16="http://schemas.microsoft.com/office/drawing/2014/main" val="10000"/>
                  </a:ext>
                </a:extLst>
              </a:tr>
              <a:tr h="419867">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Each student researches five medical terms related to different body systems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Students form groups.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Compare definitions and select three most relevant terms per group</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Groups present selected terms to class, explaining meanings and significance.</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Collaboratively create a glossary</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Class discusses presented terms and glossary content</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Write a paragraph using at least five terms from the glossary in appropriate medical contexts</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19867">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2"/>
                  </a:ext>
                </a:extLst>
              </a:tr>
              <a:tr h="1122195">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431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p:nvPr>
        </p:nvSpPr>
        <p:spPr>
          <a:xfrm>
            <a:off x="937511" y="2261764"/>
            <a:ext cx="10475235" cy="10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0" dirty="0"/>
              <a:t>98,300,000</a:t>
            </a:r>
            <a:endParaRPr sz="12000" dirty="0"/>
          </a:p>
        </p:txBody>
      </p:sp>
      <p:sp>
        <p:nvSpPr>
          <p:cNvPr id="3" name="Google Shape;802;p55">
            <a:extLst>
              <a:ext uri="{FF2B5EF4-FFF2-40B4-BE49-F238E27FC236}">
                <a16:creationId xmlns:a16="http://schemas.microsoft.com/office/drawing/2014/main" id="{A9383DE0-B9BA-3DB1-F64A-2F7994D66BDB}"/>
              </a:ext>
            </a:extLst>
          </p:cNvPr>
          <p:cNvSpPr txBox="1">
            <a:spLocks/>
          </p:cNvSpPr>
          <p:nvPr/>
        </p:nvSpPr>
        <p:spPr>
          <a:xfrm>
            <a:off x="3042357" y="3550477"/>
            <a:ext cx="5897700" cy="497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hu-HU" sz="2400" b="1" i="1" dirty="0">
                <a:latin typeface="IBM Plex Serif SemiBold" panose="02060703050406000203" pitchFamily="18" charset="-18"/>
              </a:rPr>
              <a:t>Egy megdöbbentően nagy szám</a:t>
            </a:r>
            <a:endParaRPr lang="en-US" sz="2400" b="1" i="1" dirty="0">
              <a:latin typeface="IBM Plex Serif SemiBold" panose="02060703050406000203" pitchFamily="18" charset="-18"/>
            </a:endParaRPr>
          </a:p>
        </p:txBody>
      </p:sp>
    </p:spTree>
    <p:extLst>
      <p:ext uri="{BB962C8B-B14F-4D97-AF65-F5344CB8AC3E}">
        <p14:creationId xmlns:p14="http://schemas.microsoft.com/office/powerpoint/2010/main" val="149902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p:nvPr>
        </p:nvSpPr>
        <p:spPr/>
        <p:txBody>
          <a:bodyPr/>
          <a:lstStyle/>
          <a:p>
            <a:r>
              <a:rPr lang="hu-HU" dirty="0"/>
              <a:t>Szöveges példaoldal</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IBM Plex Serif Light" panose="02060403050406000203" pitchFamily="18" charset="-18"/>
                <a:ea typeface="Mukta"/>
                <a:cs typeface="Mukta"/>
                <a:sym typeface="Mukta"/>
              </a:rPr>
              <a:t>Write an essay exploring the importance of medical terminology in the Bachelor of Science in Health Science program. Explain how a strong grasp of medical terminology is crucial for effective communication among healthcare professionals, accurate documentation, and patient care. Provide examples of specific medical terms used in health science disciplines and describe their significance</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2155952446"/>
              </p:ext>
            </p:extLst>
          </p:nvPr>
        </p:nvGraphicFramePr>
        <p:xfrm>
          <a:off x="936323" y="3164756"/>
          <a:ext cx="10684175" cy="2462888"/>
        </p:xfrm>
        <a:graphic>
          <a:graphicData uri="http://schemas.openxmlformats.org/drawingml/2006/table">
            <a:tbl>
              <a:tblPr>
                <a:noFill/>
              </a:tblPr>
              <a:tblGrid>
                <a:gridCol w="3013037">
                  <a:extLst>
                    <a:ext uri="{9D8B030D-6E8A-4147-A177-3AD203B41FA5}">
                      <a16:colId xmlns:a16="http://schemas.microsoft.com/office/drawing/2014/main" val="20000"/>
                    </a:ext>
                  </a:extLst>
                </a:gridCol>
                <a:gridCol w="3152033">
                  <a:extLst>
                    <a:ext uri="{9D8B030D-6E8A-4147-A177-3AD203B41FA5}">
                      <a16:colId xmlns:a16="http://schemas.microsoft.com/office/drawing/2014/main" val="20001"/>
                    </a:ext>
                  </a:extLst>
                </a:gridCol>
                <a:gridCol w="1959632">
                  <a:extLst>
                    <a:ext uri="{9D8B030D-6E8A-4147-A177-3AD203B41FA5}">
                      <a16:colId xmlns:a16="http://schemas.microsoft.com/office/drawing/2014/main" val="20002"/>
                    </a:ext>
                  </a:extLst>
                </a:gridCol>
                <a:gridCol w="2559473">
                  <a:extLst>
                    <a:ext uri="{9D8B030D-6E8A-4147-A177-3AD203B41FA5}">
                      <a16:colId xmlns:a16="http://schemas.microsoft.com/office/drawing/2014/main" val="20003"/>
                    </a:ext>
                  </a:extLst>
                </a:gridCol>
              </a:tblGrid>
              <a:tr h="577318">
                <a:tc gridSpan="4">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Kiemelt cím</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826965">
                <a:tc gridSpan="4">
                  <a:txBody>
                    <a:bodyPr/>
                    <a:lstStyle/>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Depth of research and understanding demonstrated in the essay</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Clarity and coherence of the essay's structure and arguments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Correct usage and explanation of medical terms within the context of health science</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Incorporation of relevant examples and real-world applications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Attention to grammar, spelling, and overall presentation</a:t>
                      </a:r>
                      <a:endParaRPr dirty="0">
                        <a:solidFill>
                          <a:schemeClr val="dk1"/>
                        </a:solidFill>
                        <a:latin typeface="IBM Plex Serif Light" panose="02060403050406000203" pitchFamily="18" charset="-18"/>
                        <a:ea typeface="Mukta"/>
                        <a:cs typeface="Mukta"/>
                        <a:sym typeface="Mukta"/>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604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18;p57">
            <a:extLst>
              <a:ext uri="{FF2B5EF4-FFF2-40B4-BE49-F238E27FC236}">
                <a16:creationId xmlns:a16="http://schemas.microsoft.com/office/drawing/2014/main" id="{A93E4842-5D84-BD25-800B-52AF3834E744}"/>
              </a:ext>
            </a:extLst>
          </p:cNvPr>
          <p:cNvSpPr/>
          <p:nvPr/>
        </p:nvSpPr>
        <p:spPr>
          <a:xfrm>
            <a:off x="5169760" y="1965981"/>
            <a:ext cx="1382700" cy="1382700"/>
          </a:xfrm>
          <a:prstGeom prst="donut">
            <a:avLst>
              <a:gd name="adj" fmla="val 11930"/>
            </a:avLst>
          </a:pr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57">
            <a:extLst>
              <a:ext uri="{FF2B5EF4-FFF2-40B4-BE49-F238E27FC236}">
                <a16:creationId xmlns:a16="http://schemas.microsoft.com/office/drawing/2014/main" id="{776D69AE-3276-C01C-9A32-84FD353B5CEE}"/>
              </a:ext>
            </a:extLst>
          </p:cNvPr>
          <p:cNvSpPr/>
          <p:nvPr/>
        </p:nvSpPr>
        <p:spPr>
          <a:xfrm>
            <a:off x="7724350" y="1965981"/>
            <a:ext cx="1382700" cy="1382700"/>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57">
            <a:extLst>
              <a:ext uri="{FF2B5EF4-FFF2-40B4-BE49-F238E27FC236}">
                <a16:creationId xmlns:a16="http://schemas.microsoft.com/office/drawing/2014/main" id="{ACC03151-AD5E-808F-AEA0-7F066A36390D}"/>
              </a:ext>
            </a:extLst>
          </p:cNvPr>
          <p:cNvSpPr/>
          <p:nvPr/>
        </p:nvSpPr>
        <p:spPr>
          <a:xfrm>
            <a:off x="2630412" y="1965981"/>
            <a:ext cx="1382700" cy="1382700"/>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ím 4">
            <a:extLst>
              <a:ext uri="{FF2B5EF4-FFF2-40B4-BE49-F238E27FC236}">
                <a16:creationId xmlns:a16="http://schemas.microsoft.com/office/drawing/2014/main" id="{3CF8E49A-6E3E-2A63-6989-C0D013ED69A0}"/>
              </a:ext>
            </a:extLst>
          </p:cNvPr>
          <p:cNvSpPr>
            <a:spLocks noGrp="1"/>
          </p:cNvSpPr>
          <p:nvPr>
            <p:ph type="title"/>
          </p:nvPr>
        </p:nvSpPr>
        <p:spPr/>
        <p:txBody>
          <a:bodyPr/>
          <a:lstStyle/>
          <a:p>
            <a:r>
              <a:rPr lang="hu-HU" dirty="0"/>
              <a:t>Százalékok</a:t>
            </a:r>
          </a:p>
        </p:txBody>
      </p:sp>
      <p:sp>
        <p:nvSpPr>
          <p:cNvPr id="8" name="Google Shape;827;p57">
            <a:extLst>
              <a:ext uri="{FF2B5EF4-FFF2-40B4-BE49-F238E27FC236}">
                <a16:creationId xmlns:a16="http://schemas.microsoft.com/office/drawing/2014/main" id="{DD17396C-2167-B464-20F8-7FFD697276EB}"/>
              </a:ext>
            </a:extLst>
          </p:cNvPr>
          <p:cNvSpPr/>
          <p:nvPr/>
        </p:nvSpPr>
        <p:spPr>
          <a:xfrm flipH="1">
            <a:off x="2615412" y="1958356"/>
            <a:ext cx="1397700" cy="1397700"/>
          </a:xfrm>
          <a:prstGeom prst="blockArc">
            <a:avLst>
              <a:gd name="adj1" fmla="val 13091068"/>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9;p57">
            <a:extLst>
              <a:ext uri="{FF2B5EF4-FFF2-40B4-BE49-F238E27FC236}">
                <a16:creationId xmlns:a16="http://schemas.microsoft.com/office/drawing/2014/main" id="{2422BB9C-B80F-2B27-6C29-D3A0177C48A7}"/>
              </a:ext>
            </a:extLst>
          </p:cNvPr>
          <p:cNvSpPr/>
          <p:nvPr/>
        </p:nvSpPr>
        <p:spPr>
          <a:xfrm flipH="1">
            <a:off x="7709212" y="1958356"/>
            <a:ext cx="1397700" cy="1397700"/>
          </a:xfrm>
          <a:prstGeom prst="blockArc">
            <a:avLst>
              <a:gd name="adj1" fmla="val 5412846"/>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effectLst>
                <a:outerShdw blurRad="38100" dist="19050" dir="2700000" algn="tl" rotWithShape="0">
                  <a:schemeClr val="dk1">
                    <a:alpha val="40000"/>
                  </a:schemeClr>
                </a:outerShdw>
              </a:effectLst>
            </a:endParaRPr>
          </a:p>
        </p:txBody>
      </p:sp>
      <p:sp>
        <p:nvSpPr>
          <p:cNvPr id="10" name="Google Shape;830;p57">
            <a:extLst>
              <a:ext uri="{FF2B5EF4-FFF2-40B4-BE49-F238E27FC236}">
                <a16:creationId xmlns:a16="http://schemas.microsoft.com/office/drawing/2014/main" id="{2DD53E26-5968-B5CC-30B3-FC3294DAA9CA}"/>
              </a:ext>
            </a:extLst>
          </p:cNvPr>
          <p:cNvSpPr txBox="1">
            <a:spLocks/>
          </p:cNvSpPr>
          <p:nvPr/>
        </p:nvSpPr>
        <p:spPr>
          <a:xfrm>
            <a:off x="5257522" y="2453856"/>
            <a:ext cx="1199687"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hu-HU" sz="3000" dirty="0"/>
              <a:t>35</a:t>
            </a:r>
            <a:r>
              <a:rPr lang="en" sz="3000" dirty="0"/>
              <a:t>%</a:t>
            </a:r>
          </a:p>
        </p:txBody>
      </p:sp>
      <p:sp>
        <p:nvSpPr>
          <p:cNvPr id="11" name="Google Shape;831;p57">
            <a:extLst>
              <a:ext uri="{FF2B5EF4-FFF2-40B4-BE49-F238E27FC236}">
                <a16:creationId xmlns:a16="http://schemas.microsoft.com/office/drawing/2014/main" id="{B3CEA176-D0A1-383F-E11D-65771091E01C}"/>
              </a:ext>
            </a:extLst>
          </p:cNvPr>
          <p:cNvSpPr txBox="1">
            <a:spLocks/>
          </p:cNvSpPr>
          <p:nvPr/>
        </p:nvSpPr>
        <p:spPr>
          <a:xfrm>
            <a:off x="7897335"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50%</a:t>
            </a:r>
          </a:p>
        </p:txBody>
      </p:sp>
      <p:sp>
        <p:nvSpPr>
          <p:cNvPr id="12" name="Google Shape;832;p57">
            <a:extLst>
              <a:ext uri="{FF2B5EF4-FFF2-40B4-BE49-F238E27FC236}">
                <a16:creationId xmlns:a16="http://schemas.microsoft.com/office/drawing/2014/main" id="{B2F202AA-C992-1091-C4E2-577D20CEAEA2}"/>
              </a:ext>
            </a:extLst>
          </p:cNvPr>
          <p:cNvSpPr txBox="1">
            <a:spLocks/>
          </p:cNvSpPr>
          <p:nvPr/>
        </p:nvSpPr>
        <p:spPr>
          <a:xfrm>
            <a:off x="2808223"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15%</a:t>
            </a:r>
          </a:p>
        </p:txBody>
      </p:sp>
      <p:sp>
        <p:nvSpPr>
          <p:cNvPr id="13" name="Google Shape;828;p57">
            <a:extLst>
              <a:ext uri="{FF2B5EF4-FFF2-40B4-BE49-F238E27FC236}">
                <a16:creationId xmlns:a16="http://schemas.microsoft.com/office/drawing/2014/main" id="{CD5E1155-74D8-2FDA-8EA0-8F3A07551987}"/>
              </a:ext>
            </a:extLst>
          </p:cNvPr>
          <p:cNvSpPr/>
          <p:nvPr/>
        </p:nvSpPr>
        <p:spPr>
          <a:xfrm flipH="1">
            <a:off x="5154760" y="1950981"/>
            <a:ext cx="1397700" cy="1397700"/>
          </a:xfrm>
          <a:prstGeom prst="blockArc">
            <a:avLst>
              <a:gd name="adj1" fmla="val 8768974"/>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1;p57">
            <a:extLst>
              <a:ext uri="{FF2B5EF4-FFF2-40B4-BE49-F238E27FC236}">
                <a16:creationId xmlns:a16="http://schemas.microsoft.com/office/drawing/2014/main" id="{5905CFFB-B78D-8F33-8515-DDE929135A3C}"/>
              </a:ext>
            </a:extLst>
          </p:cNvPr>
          <p:cNvSpPr txBox="1">
            <a:spLocks/>
          </p:cNvSpPr>
          <p:nvPr/>
        </p:nvSpPr>
        <p:spPr>
          <a:xfrm>
            <a:off x="2285693" y="4009600"/>
            <a:ext cx="2324408" cy="168634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Mercury is the closest planet to the Sun and the smallest of them all</a:t>
            </a:r>
          </a:p>
        </p:txBody>
      </p:sp>
      <p:sp>
        <p:nvSpPr>
          <p:cNvPr id="17" name="Google Shape;822;p57">
            <a:extLst>
              <a:ext uri="{FF2B5EF4-FFF2-40B4-BE49-F238E27FC236}">
                <a16:creationId xmlns:a16="http://schemas.microsoft.com/office/drawing/2014/main" id="{6DB62897-6492-5DE4-CE31-35DFC898CB7F}"/>
              </a:ext>
            </a:extLst>
          </p:cNvPr>
          <p:cNvSpPr txBox="1">
            <a:spLocks/>
          </p:cNvSpPr>
          <p:nvPr/>
        </p:nvSpPr>
        <p:spPr>
          <a:xfrm>
            <a:off x="22856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Első</a:t>
            </a:r>
          </a:p>
        </p:txBody>
      </p:sp>
      <p:sp>
        <p:nvSpPr>
          <p:cNvPr id="18" name="Google Shape;823;p57">
            <a:extLst>
              <a:ext uri="{FF2B5EF4-FFF2-40B4-BE49-F238E27FC236}">
                <a16:creationId xmlns:a16="http://schemas.microsoft.com/office/drawing/2014/main" id="{BDC6F4B7-F0F0-0DEF-2AF1-BE7A183C4D7B}"/>
              </a:ext>
            </a:extLst>
          </p:cNvPr>
          <p:cNvSpPr txBox="1">
            <a:spLocks/>
          </p:cNvSpPr>
          <p:nvPr/>
        </p:nvSpPr>
        <p:spPr>
          <a:xfrm>
            <a:off x="4832593" y="4009601"/>
            <a:ext cx="2324408" cy="183036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Venus has a beautiful name and is the second planet from the Sun</a:t>
            </a:r>
          </a:p>
        </p:txBody>
      </p:sp>
      <p:sp>
        <p:nvSpPr>
          <p:cNvPr id="19" name="Google Shape;824;p57">
            <a:extLst>
              <a:ext uri="{FF2B5EF4-FFF2-40B4-BE49-F238E27FC236}">
                <a16:creationId xmlns:a16="http://schemas.microsoft.com/office/drawing/2014/main" id="{51AB2EA2-C10A-7FE7-FA06-1CA44967AA3B}"/>
              </a:ext>
            </a:extLst>
          </p:cNvPr>
          <p:cNvSpPr txBox="1">
            <a:spLocks/>
          </p:cNvSpPr>
          <p:nvPr/>
        </p:nvSpPr>
        <p:spPr>
          <a:xfrm>
            <a:off x="48325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hu-HU" sz="2200" b="1" dirty="0">
                <a:latin typeface="IBM Plex Serif SemiBold" panose="020F0502020204030204" pitchFamily="18" charset="-18"/>
                <a:ea typeface="Gentium Book Plus"/>
                <a:cs typeface="Gentium Book Plus"/>
                <a:sym typeface="Gentium Book Plus"/>
              </a:rPr>
              <a:t>Második</a:t>
            </a:r>
          </a:p>
        </p:txBody>
      </p:sp>
      <p:sp>
        <p:nvSpPr>
          <p:cNvPr id="20" name="Google Shape;825;p57">
            <a:extLst>
              <a:ext uri="{FF2B5EF4-FFF2-40B4-BE49-F238E27FC236}">
                <a16:creationId xmlns:a16="http://schemas.microsoft.com/office/drawing/2014/main" id="{7B82714C-BEA0-79EE-59AA-DA09CE879D02}"/>
              </a:ext>
            </a:extLst>
          </p:cNvPr>
          <p:cNvSpPr txBox="1">
            <a:spLocks/>
          </p:cNvSpPr>
          <p:nvPr/>
        </p:nvSpPr>
        <p:spPr>
          <a:xfrm>
            <a:off x="7379493" y="4009600"/>
            <a:ext cx="2324408" cy="18303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Despite being red, Mars is actually a cold place. It’s full of iron oxide dust</a:t>
            </a:r>
          </a:p>
        </p:txBody>
      </p:sp>
      <p:sp>
        <p:nvSpPr>
          <p:cNvPr id="21" name="Google Shape;826;p57">
            <a:extLst>
              <a:ext uri="{FF2B5EF4-FFF2-40B4-BE49-F238E27FC236}">
                <a16:creationId xmlns:a16="http://schemas.microsoft.com/office/drawing/2014/main" id="{4630408C-3FF7-AB03-8950-C8528530530D}"/>
              </a:ext>
            </a:extLst>
          </p:cNvPr>
          <p:cNvSpPr txBox="1">
            <a:spLocks/>
          </p:cNvSpPr>
          <p:nvPr/>
        </p:nvSpPr>
        <p:spPr>
          <a:xfrm>
            <a:off x="73794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Harmadik</a:t>
            </a:r>
          </a:p>
        </p:txBody>
      </p:sp>
    </p:spTree>
    <p:extLst>
      <p:ext uri="{BB962C8B-B14F-4D97-AF65-F5344CB8AC3E}">
        <p14:creationId xmlns:p14="http://schemas.microsoft.com/office/powerpoint/2010/main" val="342128826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671</TotalTime>
  <Words>780</Words>
  <Application>Microsoft Office PowerPoint</Application>
  <PresentationFormat>Szélesvásznú</PresentationFormat>
  <Paragraphs>97</Paragraphs>
  <Slides>16</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Calibri</vt:lpstr>
      <vt:lpstr>Mukta</vt:lpstr>
      <vt:lpstr>IBM Plex Serif Light</vt:lpstr>
      <vt:lpstr>Aptos</vt:lpstr>
      <vt:lpstr>Raleway Black</vt:lpstr>
      <vt:lpstr>IBM Plex Serif SemiBold</vt:lpstr>
      <vt:lpstr>Arial</vt:lpstr>
      <vt:lpstr>Mukta Light</vt:lpstr>
      <vt:lpstr>Office-téma</vt:lpstr>
      <vt:lpstr>Pannon Egyetem</vt:lpstr>
      <vt:lpstr>PowerPoint-bemutató</vt:lpstr>
      <vt:lpstr>Betűtípusok telepítése</vt:lpstr>
      <vt:lpstr>Betűtípusok</vt:lpstr>
      <vt:lpstr>Elrendezések</vt:lpstr>
      <vt:lpstr>Táblázat példa</vt:lpstr>
      <vt:lpstr>98,300,000</vt:lpstr>
      <vt:lpstr>Szöveges példaoldal</vt:lpstr>
      <vt:lpstr>Százalékok</vt:lpstr>
      <vt:lpstr>—Idézet szerzője</vt:lpstr>
      <vt:lpstr>Két hasábos minta</vt:lpstr>
      <vt:lpstr>Folyó szöveg és felsorolás példa</vt:lpstr>
      <vt:lpstr>Lorem Ipsum</vt:lpstr>
      <vt:lpstr>Példa</vt:lpstr>
      <vt:lpstr>Grafikai elemek</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Pannon Egyetem</dc:title>
  <dc:creator>USER</dc:creator>
  <cp:lastModifiedBy>Balogh András</cp:lastModifiedBy>
  <cp:revision>27</cp:revision>
  <dcterms:created xsi:type="dcterms:W3CDTF">2021-09-14T10:57:43Z</dcterms:created>
  <dcterms:modified xsi:type="dcterms:W3CDTF">2024-01-26T09:06:10Z</dcterms:modified>
</cp:coreProperties>
</file>