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62" r:id="rId3"/>
    <p:sldId id="261" r:id="rId4"/>
    <p:sldId id="258" r:id="rId5"/>
    <p:sldId id="271" r:id="rId6"/>
    <p:sldId id="266" r:id="rId7"/>
    <p:sldId id="264" r:id="rId8"/>
    <p:sldId id="267" r:id="rId9"/>
    <p:sldId id="265" r:id="rId10"/>
    <p:sldId id="263" r:id="rId11"/>
    <p:sldId id="257" r:id="rId12"/>
    <p:sldId id="259" r:id="rId13"/>
    <p:sldId id="260" r:id="rId14"/>
    <p:sldId id="270" r:id="rId15"/>
    <p:sldId id="269" r:id="rId16"/>
    <p:sldId id="268" r:id="rId17"/>
  </p:sldIdLst>
  <p:sldSz cx="12192000" cy="6858000"/>
  <p:notesSz cx="6858000" cy="9144000"/>
  <p:embeddedFontLst>
    <p:embeddedFont>
      <p:font typeface="IBM Plex Serif Light" panose="02060403050406000203" pitchFamily="18" charset="-18"/>
      <p:regular r:id="rId19"/>
      <p:italic r:id="rId20"/>
    </p:embeddedFont>
    <p:embeddedFont>
      <p:font typeface="IBM Plex Serif SemiBold" panose="02060703050406000203" pitchFamily="18" charset="-18"/>
      <p:bold r:id="rId21"/>
      <p:boldItalic r:id="rId22"/>
    </p:embeddedFont>
    <p:embeddedFont>
      <p:font typeface="Mukta" panose="020B0000000000000000" pitchFamily="34" charset="-18"/>
      <p:regular r:id="rId23"/>
      <p:bold r:id="rId24"/>
    </p:embeddedFont>
    <p:embeddedFont>
      <p:font typeface="Mukta Light" panose="020B0000000000000000" pitchFamily="34" charset="-18"/>
      <p:regular r:id="rId25"/>
    </p:embeddedFont>
    <p:embeddedFont>
      <p:font typeface="Raleway Black" pitchFamily="2" charset="-18"/>
      <p:bold r:id="rId26"/>
      <p:boldItalic r:id="rId27"/>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285780"/>
    <a:srgbClr val="9F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4673" autoAdjust="0"/>
  </p:normalViewPr>
  <p:slideViewPr>
    <p:cSldViewPr snapToGrid="0">
      <p:cViewPr varScale="1">
        <p:scale>
          <a:sx n="103" d="100"/>
          <a:sy n="103" d="100"/>
        </p:scale>
        <p:origin x="1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ogh András" userId="f5d0a104-4f34-4273-8130-e237954587a6" providerId="ADAL" clId="{8405B9B6-F993-4F6A-92B0-B9D67CD73FBF}"/>
    <pc:docChg chg="undo custSel modSld modMainMaster">
      <pc:chgData name="Balogh András" userId="f5d0a104-4f34-4273-8130-e237954587a6" providerId="ADAL" clId="{8405B9B6-F993-4F6A-92B0-B9D67CD73FBF}" dt="2024-01-26T08:49:27.539" v="81" actId="1076"/>
      <pc:docMkLst>
        <pc:docMk/>
      </pc:docMkLst>
      <pc:sldChg chg="modSp mod modClrScheme chgLayout">
        <pc:chgData name="Balogh András" userId="f5d0a104-4f34-4273-8130-e237954587a6" providerId="ADAL" clId="{8405B9B6-F993-4F6A-92B0-B9D67CD73FBF}" dt="2024-01-26T08:47:11.698" v="57" actId="1076"/>
        <pc:sldMkLst>
          <pc:docMk/>
          <pc:sldMk cId="1470132615" sldId="257"/>
        </pc:sldMkLst>
        <pc:spChg chg="mod ord">
          <ac:chgData name="Balogh András" userId="f5d0a104-4f34-4273-8130-e237954587a6" providerId="ADAL" clId="{8405B9B6-F993-4F6A-92B0-B9D67CD73FBF}" dt="2024-01-26T08:47:11.698" v="57" actId="1076"/>
          <ac:spMkLst>
            <pc:docMk/>
            <pc:sldMk cId="1470132615" sldId="257"/>
            <ac:spMk id="2" creationId="{00000000-0000-0000-0000-000000000000}"/>
          </ac:spMkLst>
        </pc:spChg>
        <pc:spChg chg="mod ord">
          <ac:chgData name="Balogh András" userId="f5d0a104-4f34-4273-8130-e237954587a6" providerId="ADAL" clId="{8405B9B6-F993-4F6A-92B0-B9D67CD73FBF}" dt="2024-01-26T08:47:11.698" v="57" actId="1076"/>
          <ac:spMkLst>
            <pc:docMk/>
            <pc:sldMk cId="1470132615" sldId="257"/>
            <ac:spMk id="3" creationId="{00000000-0000-0000-0000-000000000000}"/>
          </ac:spMkLst>
        </pc:spChg>
      </pc:sldChg>
      <pc:sldChg chg="modSp mod modClrScheme chgLayout">
        <pc:chgData name="Balogh András" userId="f5d0a104-4f34-4273-8130-e237954587a6" providerId="ADAL" clId="{8405B9B6-F993-4F6A-92B0-B9D67CD73FBF}" dt="2024-01-26T08:41:26.322" v="9" actId="1076"/>
        <pc:sldMkLst>
          <pc:docMk/>
          <pc:sldMk cId="257360071" sldId="258"/>
        </pc:sldMkLst>
        <pc:spChg chg="mod ord">
          <ac:chgData name="Balogh András" userId="f5d0a104-4f34-4273-8130-e237954587a6" providerId="ADAL" clId="{8405B9B6-F993-4F6A-92B0-B9D67CD73FBF}" dt="2024-01-26T08:41:14.198" v="7" actId="700"/>
          <ac:spMkLst>
            <pc:docMk/>
            <pc:sldMk cId="257360071" sldId="258"/>
            <ac:spMk id="4" creationId="{00000000-0000-0000-0000-000000000000}"/>
          </ac:spMkLst>
        </pc:spChg>
        <pc:spChg chg="mod ord">
          <ac:chgData name="Balogh András" userId="f5d0a104-4f34-4273-8130-e237954587a6" providerId="ADAL" clId="{8405B9B6-F993-4F6A-92B0-B9D67CD73FBF}" dt="2024-01-26T08:41:14.198" v="7" actId="700"/>
          <ac:spMkLst>
            <pc:docMk/>
            <pc:sldMk cId="257360071" sldId="258"/>
            <ac:spMk id="8" creationId="{CBDB776E-94B1-B9E2-3BFD-3F86AF2EAB1A}"/>
          </ac:spMkLst>
        </pc:spChg>
        <pc:picChg chg="mod ord">
          <ac:chgData name="Balogh András" userId="f5d0a104-4f34-4273-8130-e237954587a6" providerId="ADAL" clId="{8405B9B6-F993-4F6A-92B0-B9D67CD73FBF}" dt="2024-01-26T08:41:26.322" v="9" actId="1076"/>
          <ac:picMkLst>
            <pc:docMk/>
            <pc:sldMk cId="257360071" sldId="258"/>
            <ac:picMk id="7" creationId="{00000000-0000-0000-0000-000000000000}"/>
          </ac:picMkLst>
        </pc:picChg>
      </pc:sldChg>
      <pc:sldChg chg="modSp mod modClrScheme chgLayout">
        <pc:chgData name="Balogh András" userId="f5d0a104-4f34-4273-8130-e237954587a6" providerId="ADAL" clId="{8405B9B6-F993-4F6A-92B0-B9D67CD73FBF}" dt="2024-01-26T08:47:46.722" v="63" actId="14100"/>
        <pc:sldMkLst>
          <pc:docMk/>
          <pc:sldMk cId="4102639529" sldId="259"/>
        </pc:sldMkLst>
        <pc:spChg chg="mod ord">
          <ac:chgData name="Balogh András" userId="f5d0a104-4f34-4273-8130-e237954587a6" providerId="ADAL" clId="{8405B9B6-F993-4F6A-92B0-B9D67CD73FBF}" dt="2024-01-26T08:47:40.438" v="62" actId="700"/>
          <ac:spMkLst>
            <pc:docMk/>
            <pc:sldMk cId="4102639529" sldId="259"/>
            <ac:spMk id="5" creationId="{65285837-6801-163D-5FC1-ED76174552BD}"/>
          </ac:spMkLst>
        </pc:spChg>
        <pc:spChg chg="mod ord">
          <ac:chgData name="Balogh András" userId="f5d0a104-4f34-4273-8130-e237954587a6" providerId="ADAL" clId="{8405B9B6-F993-4F6A-92B0-B9D67CD73FBF}" dt="2024-01-26T08:47:40.438" v="62" actId="700"/>
          <ac:spMkLst>
            <pc:docMk/>
            <pc:sldMk cId="4102639529" sldId="259"/>
            <ac:spMk id="10" creationId="{00000000-0000-0000-0000-000000000000}"/>
          </ac:spMkLst>
        </pc:spChg>
        <pc:picChg chg="mod ord">
          <ac:chgData name="Balogh András" userId="f5d0a104-4f34-4273-8130-e237954587a6" providerId="ADAL" clId="{8405B9B6-F993-4F6A-92B0-B9D67CD73FBF}" dt="2024-01-26T08:47:46.722" v="63" actId="14100"/>
          <ac:picMkLst>
            <pc:docMk/>
            <pc:sldMk cId="4102639529" sldId="259"/>
            <ac:picMk id="14" creationId="{00000000-0000-0000-0000-000000000000}"/>
          </ac:picMkLst>
        </pc:picChg>
      </pc:sldChg>
      <pc:sldChg chg="modSp mod modClrScheme chgLayout">
        <pc:chgData name="Balogh András" userId="f5d0a104-4f34-4273-8130-e237954587a6" providerId="ADAL" clId="{8405B9B6-F993-4F6A-92B0-B9D67CD73FBF}" dt="2024-01-26T08:48:16.731" v="68" actId="1076"/>
        <pc:sldMkLst>
          <pc:docMk/>
          <pc:sldMk cId="2577150692" sldId="260"/>
        </pc:sldMkLst>
        <pc:spChg chg="mod ord">
          <ac:chgData name="Balogh András" userId="f5d0a104-4f34-4273-8130-e237954587a6" providerId="ADAL" clId="{8405B9B6-F993-4F6A-92B0-B9D67CD73FBF}" dt="2024-01-26T08:47:58.750" v="64" actId="700"/>
          <ac:spMkLst>
            <pc:docMk/>
            <pc:sldMk cId="2577150692" sldId="260"/>
            <ac:spMk id="2" creationId="{00000000-0000-0000-0000-000000000000}"/>
          </ac:spMkLst>
        </pc:spChg>
        <pc:graphicFrameChg chg="mod ord">
          <ac:chgData name="Balogh András" userId="f5d0a104-4f34-4273-8130-e237954587a6" providerId="ADAL" clId="{8405B9B6-F993-4F6A-92B0-B9D67CD73FBF}" dt="2024-01-26T08:48:16.731" v="68" actId="1076"/>
          <ac:graphicFrameMkLst>
            <pc:docMk/>
            <pc:sldMk cId="2577150692" sldId="260"/>
            <ac:graphicFrameMk id="7" creationId="{00000000-0000-0000-0000-000000000000}"/>
          </ac:graphicFrameMkLst>
        </pc:graphicFrameChg>
      </pc:sldChg>
      <pc:sldChg chg="modSp mod modClrScheme chgLayout">
        <pc:chgData name="Balogh András" userId="f5d0a104-4f34-4273-8130-e237954587a6" providerId="ADAL" clId="{8405B9B6-F993-4F6A-92B0-B9D67CD73FBF}" dt="2024-01-26T08:41:06.202" v="6" actId="1076"/>
        <pc:sldMkLst>
          <pc:docMk/>
          <pc:sldMk cId="671919178" sldId="261"/>
        </pc:sldMkLst>
        <pc:spChg chg="mod ord">
          <ac:chgData name="Balogh András" userId="f5d0a104-4f34-4273-8130-e237954587a6" providerId="ADAL" clId="{8405B9B6-F993-4F6A-92B0-B9D67CD73FBF}" dt="2024-01-26T08:40:51.645" v="3" actId="700"/>
          <ac:spMkLst>
            <pc:docMk/>
            <pc:sldMk cId="671919178" sldId="261"/>
            <ac:spMk id="3" creationId="{0EB271AC-B7D2-159A-1892-6CD41BA1B862}"/>
          </ac:spMkLst>
        </pc:spChg>
        <pc:spChg chg="mod ord">
          <ac:chgData name="Balogh András" userId="f5d0a104-4f34-4273-8130-e237954587a6" providerId="ADAL" clId="{8405B9B6-F993-4F6A-92B0-B9D67CD73FBF}" dt="2024-01-26T08:40:51.645" v="3" actId="700"/>
          <ac:spMkLst>
            <pc:docMk/>
            <pc:sldMk cId="671919178" sldId="261"/>
            <ac:spMk id="5" creationId="{00000000-0000-0000-0000-000000000000}"/>
          </ac:spMkLst>
        </pc:spChg>
        <pc:picChg chg="mod ord">
          <ac:chgData name="Balogh András" userId="f5d0a104-4f34-4273-8130-e237954587a6" providerId="ADAL" clId="{8405B9B6-F993-4F6A-92B0-B9D67CD73FBF}" dt="2024-01-26T08:41:06.202" v="6" actId="1076"/>
          <ac:picMkLst>
            <pc:docMk/>
            <pc:sldMk cId="671919178" sldId="261"/>
            <ac:picMk id="16" creationId="{00000000-0000-0000-0000-000000000000}"/>
          </ac:picMkLst>
        </pc:picChg>
      </pc:sldChg>
      <pc:sldChg chg="addSp delSp modSp mod modClrScheme chgLayout">
        <pc:chgData name="Balogh András" userId="f5d0a104-4f34-4273-8130-e237954587a6" providerId="ADAL" clId="{8405B9B6-F993-4F6A-92B0-B9D67CD73FBF}" dt="2024-01-26T08:40:40.522" v="2" actId="478"/>
        <pc:sldMkLst>
          <pc:docMk/>
          <pc:sldMk cId="307229294" sldId="262"/>
        </pc:sldMkLst>
        <pc:spChg chg="add del mod ord">
          <ac:chgData name="Balogh András" userId="f5d0a104-4f34-4273-8130-e237954587a6" providerId="ADAL" clId="{8405B9B6-F993-4F6A-92B0-B9D67CD73FBF}" dt="2024-01-26T08:40:38.523" v="1" actId="478"/>
          <ac:spMkLst>
            <pc:docMk/>
            <pc:sldMk cId="307229294" sldId="262"/>
            <ac:spMk id="2" creationId="{345D5C92-D93C-2690-1E70-D96ED93AE1E0}"/>
          </ac:spMkLst>
        </pc:spChg>
        <pc:spChg chg="add del mod ord">
          <ac:chgData name="Balogh András" userId="f5d0a104-4f34-4273-8130-e237954587a6" providerId="ADAL" clId="{8405B9B6-F993-4F6A-92B0-B9D67CD73FBF}" dt="2024-01-26T08:40:40.522" v="2" actId="478"/>
          <ac:spMkLst>
            <pc:docMk/>
            <pc:sldMk cId="307229294" sldId="262"/>
            <ac:spMk id="3" creationId="{24B6AB58-9CBD-01EB-3D06-0EA05CE0FBF4}"/>
          </ac:spMkLst>
        </pc:spChg>
      </pc:sldChg>
      <pc:sldChg chg="modSp mod modClrScheme chgLayout">
        <pc:chgData name="Balogh András" userId="f5d0a104-4f34-4273-8130-e237954587a6" providerId="ADAL" clId="{8405B9B6-F993-4F6A-92B0-B9D67CD73FBF}" dt="2024-01-26T08:46:53.979" v="55" actId="1076"/>
        <pc:sldMkLst>
          <pc:docMk/>
          <pc:sldMk cId="2459097861" sldId="263"/>
        </pc:sldMkLst>
        <pc:spChg chg="mod ord">
          <ac:chgData name="Balogh András" userId="f5d0a104-4f34-4273-8130-e237954587a6" providerId="ADAL" clId="{8405B9B6-F993-4F6A-92B0-B9D67CD73FBF}" dt="2024-01-26T08:46:53.979" v="55" actId="1076"/>
          <ac:spMkLst>
            <pc:docMk/>
            <pc:sldMk cId="2459097861" sldId="263"/>
            <ac:spMk id="3" creationId="{EEEFFCF1-7E4C-4FCC-D022-57D753C812CF}"/>
          </ac:spMkLst>
        </pc:spChg>
      </pc:sldChg>
      <pc:sldChg chg="addSp delSp modSp mod modClrScheme chgLayout">
        <pc:chgData name="Balogh András" userId="f5d0a104-4f34-4273-8130-e237954587a6" providerId="ADAL" clId="{8405B9B6-F993-4F6A-92B0-B9D67CD73FBF}" dt="2024-01-26T08:42:40.522" v="17" actId="1076"/>
        <pc:sldMkLst>
          <pc:docMk/>
          <pc:sldMk cId="1499025018" sldId="264"/>
        </pc:sldMkLst>
        <pc:spChg chg="mod ord">
          <ac:chgData name="Balogh András" userId="f5d0a104-4f34-4273-8130-e237954587a6" providerId="ADAL" clId="{8405B9B6-F993-4F6A-92B0-B9D67CD73FBF}" dt="2024-01-26T08:42:40.522" v="17" actId="1076"/>
          <ac:spMkLst>
            <pc:docMk/>
            <pc:sldMk cId="1499025018" sldId="264"/>
            <ac:spMk id="2" creationId="{6E304BF2-407C-651F-A6F2-6827FDDA2911}"/>
          </ac:spMkLst>
        </pc:spChg>
        <pc:spChg chg="add del mod ord">
          <ac:chgData name="Balogh András" userId="f5d0a104-4f34-4273-8130-e237954587a6" providerId="ADAL" clId="{8405B9B6-F993-4F6A-92B0-B9D67CD73FBF}" dt="2024-01-26T08:42:35.641" v="16" actId="478"/>
          <ac:spMkLst>
            <pc:docMk/>
            <pc:sldMk cId="1499025018" sldId="264"/>
            <ac:spMk id="4" creationId="{C15750AC-7FCB-3288-D8BC-9D80B61DE741}"/>
          </ac:spMkLst>
        </pc:spChg>
      </pc:sldChg>
      <pc:sldChg chg="modSp mod modClrScheme chgLayout">
        <pc:chgData name="Balogh András" userId="f5d0a104-4f34-4273-8130-e237954587a6" providerId="ADAL" clId="{8405B9B6-F993-4F6A-92B0-B9D67CD73FBF}" dt="2024-01-26T08:46:41.211" v="53" actId="1076"/>
        <pc:sldMkLst>
          <pc:docMk/>
          <pc:sldMk cId="3421288269" sldId="265"/>
        </pc:sldMkLst>
        <pc:spChg chg="mod ord">
          <ac:chgData name="Balogh András" userId="f5d0a104-4f34-4273-8130-e237954587a6" providerId="ADAL" clId="{8405B9B6-F993-4F6A-92B0-B9D67CD73FBF}" dt="2024-01-26T08:46:41.211" v="53" actId="1076"/>
          <ac:spMkLst>
            <pc:docMk/>
            <pc:sldMk cId="3421288269" sldId="265"/>
            <ac:spMk id="5" creationId="{3CF8E49A-6E3E-2A63-6989-C0D013ED69A0}"/>
          </ac:spMkLst>
        </pc:spChg>
      </pc:sldChg>
      <pc:sldChg chg="addSp delSp modSp mod modClrScheme chgLayout">
        <pc:chgData name="Balogh András" userId="f5d0a104-4f34-4273-8130-e237954587a6" providerId="ADAL" clId="{8405B9B6-F993-4F6A-92B0-B9D67CD73FBF}" dt="2024-01-26T08:42:22.634" v="14" actId="478"/>
        <pc:sldMkLst>
          <pc:docMk/>
          <pc:sldMk cId="1794315408" sldId="266"/>
        </pc:sldMkLst>
        <pc:spChg chg="add del mod ord">
          <ac:chgData name="Balogh András" userId="f5d0a104-4f34-4273-8130-e237954587a6" providerId="ADAL" clId="{8405B9B6-F993-4F6A-92B0-B9D67CD73FBF}" dt="2024-01-26T08:42:22.634" v="14" actId="478"/>
          <ac:spMkLst>
            <pc:docMk/>
            <pc:sldMk cId="1794315408" sldId="266"/>
            <ac:spMk id="2" creationId="{782459D1-F6B3-2173-9673-D4AF59A8E5F5}"/>
          </ac:spMkLst>
        </pc:spChg>
        <pc:spChg chg="mod ord">
          <ac:chgData name="Balogh András" userId="f5d0a104-4f34-4273-8130-e237954587a6" providerId="ADAL" clId="{8405B9B6-F993-4F6A-92B0-B9D67CD73FBF}" dt="2024-01-26T08:42:12.935" v="13" actId="700"/>
          <ac:spMkLst>
            <pc:docMk/>
            <pc:sldMk cId="1794315408" sldId="266"/>
            <ac:spMk id="5" creationId="{E74C5B8D-A284-16AF-EE65-8C865C9614C5}"/>
          </ac:spMkLst>
        </pc:spChg>
      </pc:sldChg>
      <pc:sldChg chg="modSp mod modClrScheme chgLayout">
        <pc:chgData name="Balogh András" userId="f5d0a104-4f34-4273-8130-e237954587a6" providerId="ADAL" clId="{8405B9B6-F993-4F6A-92B0-B9D67CD73FBF}" dt="2024-01-26T08:46:24.490" v="51" actId="1076"/>
        <pc:sldMkLst>
          <pc:docMk/>
          <pc:sldMk cId="3386046177" sldId="267"/>
        </pc:sldMkLst>
        <pc:spChg chg="mod ord">
          <ac:chgData name="Balogh András" userId="f5d0a104-4f34-4273-8130-e237954587a6" providerId="ADAL" clId="{8405B9B6-F993-4F6A-92B0-B9D67CD73FBF}" dt="2024-01-26T08:45:58.778" v="49" actId="1076"/>
          <ac:spMkLst>
            <pc:docMk/>
            <pc:sldMk cId="3386046177" sldId="267"/>
            <ac:spMk id="5" creationId="{A94AA362-B33D-0B42-4DC1-10FAEB2D93F7}"/>
          </ac:spMkLst>
        </pc:spChg>
        <pc:graphicFrameChg chg="mod modGraphic">
          <ac:chgData name="Balogh András" userId="f5d0a104-4f34-4273-8130-e237954587a6" providerId="ADAL" clId="{8405B9B6-F993-4F6A-92B0-B9D67CD73FBF}" dt="2024-01-26T08:46:24.490" v="51" actId="1076"/>
          <ac:graphicFrameMkLst>
            <pc:docMk/>
            <pc:sldMk cId="3386046177" sldId="267"/>
            <ac:graphicFrameMk id="8" creationId="{0CC7E373-44C1-C025-4C23-B1CF73E11C98}"/>
          </ac:graphicFrameMkLst>
        </pc:graphicFrameChg>
      </pc:sldChg>
      <pc:sldChg chg="modSp mod modClrScheme chgLayout">
        <pc:chgData name="Balogh András" userId="f5d0a104-4f34-4273-8130-e237954587a6" providerId="ADAL" clId="{8405B9B6-F993-4F6A-92B0-B9D67CD73FBF}" dt="2024-01-26T08:49:27.539" v="81" actId="1076"/>
        <pc:sldMkLst>
          <pc:docMk/>
          <pc:sldMk cId="1793686015" sldId="268"/>
        </pc:sldMkLst>
        <pc:spChg chg="mod ord">
          <ac:chgData name="Balogh András" userId="f5d0a104-4f34-4273-8130-e237954587a6" providerId="ADAL" clId="{8405B9B6-F993-4F6A-92B0-B9D67CD73FBF}" dt="2024-01-26T08:49:27.539" v="81" actId="1076"/>
          <ac:spMkLst>
            <pc:docMk/>
            <pc:sldMk cId="1793686015" sldId="268"/>
            <ac:spMk id="2" creationId="{6E304BF2-407C-651F-A6F2-6827FDDA2911}"/>
          </ac:spMkLst>
        </pc:spChg>
        <pc:spChg chg="mod ord">
          <ac:chgData name="Balogh András" userId="f5d0a104-4f34-4273-8130-e237954587a6" providerId="ADAL" clId="{8405B9B6-F993-4F6A-92B0-B9D67CD73FBF}" dt="2024-01-26T08:49:10.267" v="78" actId="1076"/>
          <ac:spMkLst>
            <pc:docMk/>
            <pc:sldMk cId="1793686015" sldId="268"/>
            <ac:spMk id="4" creationId="{A8C81E0B-A45B-B766-18E5-369A3C4B9D50}"/>
          </ac:spMkLst>
        </pc:spChg>
      </pc:sldChg>
      <pc:sldChg chg="addSp delSp modSp mod modClrScheme chgLayout">
        <pc:chgData name="Balogh András" userId="f5d0a104-4f34-4273-8130-e237954587a6" providerId="ADAL" clId="{8405B9B6-F993-4F6A-92B0-B9D67CD73FBF}" dt="2024-01-26T08:48:39.042" v="72" actId="478"/>
        <pc:sldMkLst>
          <pc:docMk/>
          <pc:sldMk cId="1275389539" sldId="269"/>
        </pc:sldMkLst>
        <pc:spChg chg="mod ord">
          <ac:chgData name="Balogh András" userId="f5d0a104-4f34-4273-8130-e237954587a6" providerId="ADAL" clId="{8405B9B6-F993-4F6A-92B0-B9D67CD73FBF}" dt="2024-01-26T08:48:36.288" v="71" actId="700"/>
          <ac:spMkLst>
            <pc:docMk/>
            <pc:sldMk cId="1275389539" sldId="269"/>
            <ac:spMk id="2" creationId="{9BAA9773-F752-FCB8-64E5-5831366DB6F3}"/>
          </ac:spMkLst>
        </pc:spChg>
        <pc:spChg chg="add del mod ord">
          <ac:chgData name="Balogh András" userId="f5d0a104-4f34-4273-8130-e237954587a6" providerId="ADAL" clId="{8405B9B6-F993-4F6A-92B0-B9D67CD73FBF}" dt="2024-01-26T08:48:39.042" v="72" actId="478"/>
          <ac:spMkLst>
            <pc:docMk/>
            <pc:sldMk cId="1275389539" sldId="269"/>
            <ac:spMk id="3" creationId="{4FD130C5-B759-D1B9-332A-7123D8A93603}"/>
          </ac:spMkLst>
        </pc:spChg>
      </pc:sldChg>
      <pc:sldChg chg="addSp delSp modSp mod modClrScheme chgLayout">
        <pc:chgData name="Balogh András" userId="f5d0a104-4f34-4273-8130-e237954587a6" providerId="ADAL" clId="{8405B9B6-F993-4F6A-92B0-B9D67CD73FBF}" dt="2024-01-26T08:48:29.760" v="70" actId="478"/>
        <pc:sldMkLst>
          <pc:docMk/>
          <pc:sldMk cId="686112824" sldId="270"/>
        </pc:sldMkLst>
        <pc:spChg chg="mod ord">
          <ac:chgData name="Balogh András" userId="f5d0a104-4f34-4273-8130-e237954587a6" providerId="ADAL" clId="{8405B9B6-F993-4F6A-92B0-B9D67CD73FBF}" dt="2024-01-26T08:48:26.641" v="69" actId="700"/>
          <ac:spMkLst>
            <pc:docMk/>
            <pc:sldMk cId="686112824" sldId="270"/>
            <ac:spMk id="2" creationId="{DF127DC2-6197-9F67-9F2A-9209D0C5F1B3}"/>
          </ac:spMkLst>
        </pc:spChg>
        <pc:spChg chg="add del mod ord">
          <ac:chgData name="Balogh András" userId="f5d0a104-4f34-4273-8130-e237954587a6" providerId="ADAL" clId="{8405B9B6-F993-4F6A-92B0-B9D67CD73FBF}" dt="2024-01-26T08:48:29.760" v="70" actId="478"/>
          <ac:spMkLst>
            <pc:docMk/>
            <pc:sldMk cId="686112824" sldId="270"/>
            <ac:spMk id="12" creationId="{5021E7F5-3C83-52A0-14E7-A5D7AF0D45DC}"/>
          </ac:spMkLst>
        </pc:spChg>
      </pc:sldChg>
      <pc:sldChg chg="addSp delSp modSp mod modClrScheme chgLayout">
        <pc:chgData name="Balogh András" userId="f5d0a104-4f34-4273-8130-e237954587a6" providerId="ADAL" clId="{8405B9B6-F993-4F6A-92B0-B9D67CD73FBF}" dt="2024-01-26T08:41:58.211" v="12" actId="14100"/>
        <pc:sldMkLst>
          <pc:docMk/>
          <pc:sldMk cId="1512818884" sldId="271"/>
        </pc:sldMkLst>
        <pc:spChg chg="add del mod ord">
          <ac:chgData name="Balogh András" userId="f5d0a104-4f34-4273-8130-e237954587a6" providerId="ADAL" clId="{8405B9B6-F993-4F6A-92B0-B9D67CD73FBF}" dt="2024-01-26T08:41:42.057" v="11" actId="478"/>
          <ac:spMkLst>
            <pc:docMk/>
            <pc:sldMk cId="1512818884" sldId="271"/>
            <ac:spMk id="3" creationId="{6474E425-5458-28D1-519B-E86E7FDBB75E}"/>
          </ac:spMkLst>
        </pc:spChg>
        <pc:spChg chg="mod ord">
          <ac:chgData name="Balogh András" userId="f5d0a104-4f34-4273-8130-e237954587a6" providerId="ADAL" clId="{8405B9B6-F993-4F6A-92B0-B9D67CD73FBF}" dt="2024-01-26T08:41:37.288" v="10" actId="700"/>
          <ac:spMkLst>
            <pc:docMk/>
            <pc:sldMk cId="1512818884" sldId="271"/>
            <ac:spMk id="5" creationId="{A94AA362-B33D-0B42-4DC1-10FAEB2D93F7}"/>
          </ac:spMkLst>
        </pc:spChg>
        <pc:picChg chg="mod">
          <ac:chgData name="Balogh András" userId="f5d0a104-4f34-4273-8130-e237954587a6" providerId="ADAL" clId="{8405B9B6-F993-4F6A-92B0-B9D67CD73FBF}" dt="2024-01-26T08:41:58.211" v="12" actId="14100"/>
          <ac:picMkLst>
            <pc:docMk/>
            <pc:sldMk cId="1512818884" sldId="271"/>
            <ac:picMk id="2" creationId="{3B97A60C-D0BE-DEE1-418F-6CB09B702993}"/>
          </ac:picMkLst>
        </pc:picChg>
      </pc:sldChg>
      <pc:sldMasterChg chg="addSldLayout modSldLayout">
        <pc:chgData name="Balogh András" userId="f5d0a104-4f34-4273-8130-e237954587a6" providerId="ADAL" clId="{8405B9B6-F993-4F6A-92B0-B9D67CD73FBF}" dt="2024-01-26T08:45:16.343" v="45" actId="478"/>
        <pc:sldMasterMkLst>
          <pc:docMk/>
          <pc:sldMasterMk cId="2794186565" sldId="2147483648"/>
        </pc:sldMasterMkLst>
        <pc:sldLayoutChg chg="delSp add mod modTransition">
          <pc:chgData name="Balogh András" userId="f5d0a104-4f34-4273-8130-e237954587a6" providerId="ADAL" clId="{8405B9B6-F993-4F6A-92B0-B9D67CD73FBF}" dt="2024-01-26T08:43:16.483" v="20" actId="478"/>
          <pc:sldLayoutMkLst>
            <pc:docMk/>
            <pc:sldMasterMk cId="2794186565" sldId="2147483648"/>
            <pc:sldLayoutMk cId="3506829429" sldId="2147483684"/>
          </pc:sldLayoutMkLst>
          <pc:spChg chg="del">
            <ac:chgData name="Balogh András" userId="f5d0a104-4f34-4273-8130-e237954587a6" providerId="ADAL" clId="{8405B9B6-F993-4F6A-92B0-B9D67CD73FBF}" dt="2024-01-26T08:43:15.391" v="19" actId="478"/>
            <ac:spMkLst>
              <pc:docMk/>
              <pc:sldMasterMk cId="2794186565" sldId="2147483648"/>
              <pc:sldLayoutMk cId="3506829429" sldId="2147483684"/>
              <ac:spMk id="2" creationId="{00000000-0000-0000-0000-000000000000}"/>
            </ac:spMkLst>
          </pc:spChg>
          <pc:spChg chg="del">
            <ac:chgData name="Balogh András" userId="f5d0a104-4f34-4273-8130-e237954587a6" providerId="ADAL" clId="{8405B9B6-F993-4F6A-92B0-B9D67CD73FBF}" dt="2024-01-26T08:43:16.483" v="20" actId="478"/>
            <ac:spMkLst>
              <pc:docMk/>
              <pc:sldMasterMk cId="2794186565" sldId="2147483648"/>
              <pc:sldLayoutMk cId="3506829429" sldId="2147483684"/>
              <ac:spMk id="3" creationId="{00000000-0000-0000-0000-000000000000}"/>
            </ac:spMkLst>
          </pc:spChg>
        </pc:sldLayoutChg>
        <pc:sldLayoutChg chg="delSp add mod modTransition">
          <pc:chgData name="Balogh András" userId="f5d0a104-4f34-4273-8130-e237954587a6" providerId="ADAL" clId="{8405B9B6-F993-4F6A-92B0-B9D67CD73FBF}" dt="2024-01-26T08:43:30.003" v="23" actId="478"/>
          <pc:sldLayoutMkLst>
            <pc:docMk/>
            <pc:sldMasterMk cId="2794186565" sldId="2147483648"/>
            <pc:sldLayoutMk cId="3783727227" sldId="2147483685"/>
          </pc:sldLayoutMkLst>
          <pc:spChg chg="del">
            <ac:chgData name="Balogh András" userId="f5d0a104-4f34-4273-8130-e237954587a6" providerId="ADAL" clId="{8405B9B6-F993-4F6A-92B0-B9D67CD73FBF}" dt="2024-01-26T08:43:28.353" v="22" actId="478"/>
            <ac:spMkLst>
              <pc:docMk/>
              <pc:sldMasterMk cId="2794186565" sldId="2147483648"/>
              <pc:sldLayoutMk cId="3783727227" sldId="2147483685"/>
              <ac:spMk id="2" creationId="{00000000-0000-0000-0000-000000000000}"/>
            </ac:spMkLst>
          </pc:spChg>
          <pc:spChg chg="del">
            <ac:chgData name="Balogh András" userId="f5d0a104-4f34-4273-8130-e237954587a6" providerId="ADAL" clId="{8405B9B6-F993-4F6A-92B0-B9D67CD73FBF}" dt="2024-01-26T08:43:30.003" v="23" actId="478"/>
            <ac:spMkLst>
              <pc:docMk/>
              <pc:sldMasterMk cId="2794186565" sldId="2147483648"/>
              <pc:sldLayoutMk cId="3783727227" sldId="2147483685"/>
              <ac:spMk id="3" creationId="{00000000-0000-0000-0000-000000000000}"/>
            </ac:spMkLst>
          </pc:spChg>
        </pc:sldLayoutChg>
        <pc:sldLayoutChg chg="delSp add mod modTransition">
          <pc:chgData name="Balogh András" userId="f5d0a104-4f34-4273-8130-e237954587a6" providerId="ADAL" clId="{8405B9B6-F993-4F6A-92B0-B9D67CD73FBF}" dt="2024-01-26T08:44:03.467" v="26" actId="478"/>
          <pc:sldLayoutMkLst>
            <pc:docMk/>
            <pc:sldMasterMk cId="2794186565" sldId="2147483648"/>
            <pc:sldLayoutMk cId="19683755" sldId="2147483686"/>
          </pc:sldLayoutMkLst>
          <pc:spChg chg="del">
            <ac:chgData name="Balogh András" userId="f5d0a104-4f34-4273-8130-e237954587a6" providerId="ADAL" clId="{8405B9B6-F993-4F6A-92B0-B9D67CD73FBF}" dt="2024-01-26T08:44:01.389" v="25" actId="478"/>
            <ac:spMkLst>
              <pc:docMk/>
              <pc:sldMasterMk cId="2794186565" sldId="2147483648"/>
              <pc:sldLayoutMk cId="19683755" sldId="2147483686"/>
              <ac:spMk id="2" creationId="{00000000-0000-0000-0000-000000000000}"/>
            </ac:spMkLst>
          </pc:spChg>
          <pc:spChg chg="del">
            <ac:chgData name="Balogh András" userId="f5d0a104-4f34-4273-8130-e237954587a6" providerId="ADAL" clId="{8405B9B6-F993-4F6A-92B0-B9D67CD73FBF}" dt="2024-01-26T08:44:03.467" v="26" actId="478"/>
            <ac:spMkLst>
              <pc:docMk/>
              <pc:sldMasterMk cId="2794186565" sldId="2147483648"/>
              <pc:sldLayoutMk cId="19683755" sldId="2147483686"/>
              <ac:spMk id="3" creationId="{00000000-0000-0000-0000-000000000000}"/>
            </ac:spMkLst>
          </pc:spChg>
        </pc:sldLayoutChg>
        <pc:sldLayoutChg chg="delSp modSp add mod modTransition">
          <pc:chgData name="Balogh András" userId="f5d0a104-4f34-4273-8130-e237954587a6" providerId="ADAL" clId="{8405B9B6-F993-4F6A-92B0-B9D67CD73FBF}" dt="2024-01-26T08:44:19.021" v="31" actId="478"/>
          <pc:sldLayoutMkLst>
            <pc:docMk/>
            <pc:sldMasterMk cId="2794186565" sldId="2147483648"/>
            <pc:sldLayoutMk cId="2655560489" sldId="2147483687"/>
          </pc:sldLayoutMkLst>
          <pc:spChg chg="del">
            <ac:chgData name="Balogh András" userId="f5d0a104-4f34-4273-8130-e237954587a6" providerId="ADAL" clId="{8405B9B6-F993-4F6A-92B0-B9D67CD73FBF}" dt="2024-01-26T08:44:15.756" v="29" actId="478"/>
            <ac:spMkLst>
              <pc:docMk/>
              <pc:sldMasterMk cId="2794186565" sldId="2147483648"/>
              <pc:sldLayoutMk cId="2655560489" sldId="2147483687"/>
              <ac:spMk id="2" creationId="{00000000-0000-0000-0000-000000000000}"/>
            </ac:spMkLst>
          </pc:spChg>
          <pc:spChg chg="del">
            <ac:chgData name="Balogh András" userId="f5d0a104-4f34-4273-8130-e237954587a6" providerId="ADAL" clId="{8405B9B6-F993-4F6A-92B0-B9D67CD73FBF}" dt="2024-01-26T08:44:19.021" v="31" actId="478"/>
            <ac:spMkLst>
              <pc:docMk/>
              <pc:sldMasterMk cId="2794186565" sldId="2147483648"/>
              <pc:sldLayoutMk cId="2655560489" sldId="2147483687"/>
              <ac:spMk id="3" creationId="{00000000-0000-0000-0000-000000000000}"/>
            </ac:spMkLst>
          </pc:spChg>
          <pc:spChg chg="del">
            <ac:chgData name="Balogh András" userId="f5d0a104-4f34-4273-8130-e237954587a6" providerId="ADAL" clId="{8405B9B6-F993-4F6A-92B0-B9D67CD73FBF}" dt="2024-01-26T08:44:17.518" v="30" actId="478"/>
            <ac:spMkLst>
              <pc:docMk/>
              <pc:sldMasterMk cId="2794186565" sldId="2147483648"/>
              <pc:sldLayoutMk cId="2655560489" sldId="2147483687"/>
              <ac:spMk id="4" creationId="{00000000-0000-0000-0000-000000000000}"/>
            </ac:spMkLst>
          </pc:spChg>
          <pc:picChg chg="mod">
            <ac:chgData name="Balogh András" userId="f5d0a104-4f34-4273-8130-e237954587a6" providerId="ADAL" clId="{8405B9B6-F993-4F6A-92B0-B9D67CD73FBF}" dt="2024-01-26T08:44:14.317" v="28" actId="34135"/>
            <ac:picMkLst>
              <pc:docMk/>
              <pc:sldMasterMk cId="2794186565" sldId="2147483648"/>
              <pc:sldLayoutMk cId="2655560489" sldId="2147483687"/>
              <ac:picMk id="9" creationId="{183A35E2-4E29-555D-CE05-9FB94E4D2F3F}"/>
            </ac:picMkLst>
          </pc:picChg>
        </pc:sldLayoutChg>
        <pc:sldLayoutChg chg="delSp add mod modTransition">
          <pc:chgData name="Balogh András" userId="f5d0a104-4f34-4273-8130-e237954587a6" providerId="ADAL" clId="{8405B9B6-F993-4F6A-92B0-B9D67CD73FBF}" dt="2024-01-26T08:44:31.784" v="35" actId="478"/>
          <pc:sldLayoutMkLst>
            <pc:docMk/>
            <pc:sldMasterMk cId="2794186565" sldId="2147483648"/>
            <pc:sldLayoutMk cId="3691867848" sldId="2147483688"/>
          </pc:sldLayoutMkLst>
          <pc:spChg chg="del">
            <ac:chgData name="Balogh András" userId="f5d0a104-4f34-4273-8130-e237954587a6" providerId="ADAL" clId="{8405B9B6-F993-4F6A-92B0-B9D67CD73FBF}" dt="2024-01-26T08:44:28.284" v="33" actId="478"/>
            <ac:spMkLst>
              <pc:docMk/>
              <pc:sldMasterMk cId="2794186565" sldId="2147483648"/>
              <pc:sldLayoutMk cId="3691867848" sldId="2147483688"/>
              <ac:spMk id="2" creationId="{00000000-0000-0000-0000-000000000000}"/>
            </ac:spMkLst>
          </pc:spChg>
          <pc:spChg chg="del">
            <ac:chgData name="Balogh András" userId="f5d0a104-4f34-4273-8130-e237954587a6" providerId="ADAL" clId="{8405B9B6-F993-4F6A-92B0-B9D67CD73FBF}" dt="2024-01-26T08:44:31.784" v="35" actId="478"/>
            <ac:spMkLst>
              <pc:docMk/>
              <pc:sldMasterMk cId="2794186565" sldId="2147483648"/>
              <pc:sldLayoutMk cId="3691867848" sldId="2147483688"/>
              <ac:spMk id="3" creationId="{00000000-0000-0000-0000-000000000000}"/>
            </ac:spMkLst>
          </pc:spChg>
          <pc:spChg chg="del">
            <ac:chgData name="Balogh András" userId="f5d0a104-4f34-4273-8130-e237954587a6" providerId="ADAL" clId="{8405B9B6-F993-4F6A-92B0-B9D67CD73FBF}" dt="2024-01-26T08:44:30.629" v="34" actId="478"/>
            <ac:spMkLst>
              <pc:docMk/>
              <pc:sldMasterMk cId="2794186565" sldId="2147483648"/>
              <pc:sldLayoutMk cId="3691867848" sldId="2147483688"/>
              <ac:spMk id="4" creationId="{00000000-0000-0000-0000-000000000000}"/>
            </ac:spMkLst>
          </pc:spChg>
        </pc:sldLayoutChg>
        <pc:sldLayoutChg chg="delSp modSp add mod modTransition">
          <pc:chgData name="Balogh András" userId="f5d0a104-4f34-4273-8130-e237954587a6" providerId="ADAL" clId="{8405B9B6-F993-4F6A-92B0-B9D67CD73FBF}" dt="2024-01-26T08:44:54.507" v="40" actId="478"/>
          <pc:sldLayoutMkLst>
            <pc:docMk/>
            <pc:sldMasterMk cId="2794186565" sldId="2147483648"/>
            <pc:sldLayoutMk cId="3194594029" sldId="2147483689"/>
          </pc:sldLayoutMkLst>
          <pc:spChg chg="del">
            <ac:chgData name="Balogh András" userId="f5d0a104-4f34-4273-8130-e237954587a6" providerId="ADAL" clId="{8405B9B6-F993-4F6A-92B0-B9D67CD73FBF}" dt="2024-01-26T08:44:52.311" v="39" actId="478"/>
            <ac:spMkLst>
              <pc:docMk/>
              <pc:sldMasterMk cId="2794186565" sldId="2147483648"/>
              <pc:sldLayoutMk cId="3194594029" sldId="2147483689"/>
              <ac:spMk id="2" creationId="{00000000-0000-0000-0000-000000000000}"/>
            </ac:spMkLst>
          </pc:spChg>
          <pc:spChg chg="del">
            <ac:chgData name="Balogh András" userId="f5d0a104-4f34-4273-8130-e237954587a6" providerId="ADAL" clId="{8405B9B6-F993-4F6A-92B0-B9D67CD73FBF}" dt="2024-01-26T08:44:49.819" v="38" actId="478"/>
            <ac:spMkLst>
              <pc:docMk/>
              <pc:sldMasterMk cId="2794186565" sldId="2147483648"/>
              <pc:sldLayoutMk cId="3194594029" sldId="2147483689"/>
              <ac:spMk id="3" creationId="{00000000-0000-0000-0000-000000000000}"/>
            </ac:spMkLst>
          </pc:spChg>
          <pc:spChg chg="del">
            <ac:chgData name="Balogh András" userId="f5d0a104-4f34-4273-8130-e237954587a6" providerId="ADAL" clId="{8405B9B6-F993-4F6A-92B0-B9D67CD73FBF}" dt="2024-01-26T08:44:54.507" v="40" actId="478"/>
            <ac:spMkLst>
              <pc:docMk/>
              <pc:sldMasterMk cId="2794186565" sldId="2147483648"/>
              <pc:sldLayoutMk cId="3194594029" sldId="2147483689"/>
              <ac:spMk id="4" creationId="{00000000-0000-0000-0000-000000000000}"/>
            </ac:spMkLst>
          </pc:spChg>
          <pc:picChg chg="mod">
            <ac:chgData name="Balogh András" userId="f5d0a104-4f34-4273-8130-e237954587a6" providerId="ADAL" clId="{8405B9B6-F993-4F6A-92B0-B9D67CD73FBF}" dt="2024-01-26T08:44:47.877" v="37" actId="34135"/>
            <ac:picMkLst>
              <pc:docMk/>
              <pc:sldMasterMk cId="2794186565" sldId="2147483648"/>
              <pc:sldLayoutMk cId="3194594029" sldId="2147483689"/>
              <ac:picMk id="10" creationId="{8AFB683E-548A-703E-0F67-4AD8F8494349}"/>
            </ac:picMkLst>
          </pc:picChg>
        </pc:sldLayoutChg>
        <pc:sldLayoutChg chg="delSp modSp add mod modTransition">
          <pc:chgData name="Balogh András" userId="f5d0a104-4f34-4273-8130-e237954587a6" providerId="ADAL" clId="{8405B9B6-F993-4F6A-92B0-B9D67CD73FBF}" dt="2024-01-26T08:45:16.343" v="45" actId="478"/>
          <pc:sldLayoutMkLst>
            <pc:docMk/>
            <pc:sldMasterMk cId="2794186565" sldId="2147483648"/>
            <pc:sldLayoutMk cId="900216615" sldId="2147483690"/>
          </pc:sldLayoutMkLst>
          <pc:spChg chg="del">
            <ac:chgData name="Balogh András" userId="f5d0a104-4f34-4273-8130-e237954587a6" providerId="ADAL" clId="{8405B9B6-F993-4F6A-92B0-B9D67CD73FBF}" dt="2024-01-26T08:45:14.878" v="44" actId="478"/>
            <ac:spMkLst>
              <pc:docMk/>
              <pc:sldMasterMk cId="2794186565" sldId="2147483648"/>
              <pc:sldLayoutMk cId="900216615" sldId="2147483690"/>
              <ac:spMk id="2" creationId="{00000000-0000-0000-0000-000000000000}"/>
            </ac:spMkLst>
          </pc:spChg>
          <pc:spChg chg="del">
            <ac:chgData name="Balogh András" userId="f5d0a104-4f34-4273-8130-e237954587a6" providerId="ADAL" clId="{8405B9B6-F993-4F6A-92B0-B9D67CD73FBF}" dt="2024-01-26T08:45:13.424" v="43" actId="478"/>
            <ac:spMkLst>
              <pc:docMk/>
              <pc:sldMasterMk cId="2794186565" sldId="2147483648"/>
              <pc:sldLayoutMk cId="900216615" sldId="2147483690"/>
              <ac:spMk id="3" creationId="{00000000-0000-0000-0000-000000000000}"/>
            </ac:spMkLst>
          </pc:spChg>
          <pc:spChg chg="del">
            <ac:chgData name="Balogh András" userId="f5d0a104-4f34-4273-8130-e237954587a6" providerId="ADAL" clId="{8405B9B6-F993-4F6A-92B0-B9D67CD73FBF}" dt="2024-01-26T08:45:16.343" v="45" actId="478"/>
            <ac:spMkLst>
              <pc:docMk/>
              <pc:sldMasterMk cId="2794186565" sldId="2147483648"/>
              <pc:sldLayoutMk cId="900216615" sldId="2147483690"/>
              <ac:spMk id="4" creationId="{00000000-0000-0000-0000-000000000000}"/>
            </ac:spMkLst>
          </pc:spChg>
          <pc:picChg chg="mod">
            <ac:chgData name="Balogh András" userId="f5d0a104-4f34-4273-8130-e237954587a6" providerId="ADAL" clId="{8405B9B6-F993-4F6A-92B0-B9D67CD73FBF}" dt="2024-01-26T08:45:09.174" v="42" actId="34135"/>
            <ac:picMkLst>
              <pc:docMk/>
              <pc:sldMasterMk cId="2794186565" sldId="2147483648"/>
              <pc:sldLayoutMk cId="900216615" sldId="2147483690"/>
              <ac:picMk id="9" creationId="{5AEEE17A-64F0-BBA7-3533-1A87E53B4758}"/>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u-HU" dirty="0">
                <a:solidFill>
                  <a:srgbClr val="285780"/>
                </a:solidFill>
                <a:latin typeface="Raleway Black" pitchFamily="2" charset="-18"/>
              </a:rPr>
              <a:t>Kördiagram</a:t>
            </a:r>
            <a:endParaRPr lang="en-US" dirty="0">
              <a:solidFill>
                <a:srgbClr val="285780"/>
              </a:solidFill>
              <a:latin typeface="Raleway Black" pitchFamily="2" charset="-1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Munka1!$B$1</c:f>
              <c:strCache>
                <c:ptCount val="1"/>
                <c:pt idx="0">
                  <c:v>Értékesítés</c:v>
                </c:pt>
              </c:strCache>
            </c:strRef>
          </c:tx>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BB92-4E2E-B8AF-353AE58510FB}"/>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BB92-4E2E-B8AF-353AE58510FB}"/>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BB92-4E2E-B8AF-353AE58510FB}"/>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BB92-4E2E-B8AF-353AE58510FB}"/>
              </c:ext>
            </c:extLst>
          </c:dPt>
          <c:cat>
            <c:strRef>
              <c:f>Munka1!$A$2:$A$5</c:f>
              <c:strCache>
                <c:ptCount val="4"/>
                <c:pt idx="0">
                  <c:v>1. negyedév</c:v>
                </c:pt>
                <c:pt idx="1">
                  <c:v>2. negyedév</c:v>
                </c:pt>
                <c:pt idx="2">
                  <c:v>3. negyedév</c:v>
                </c:pt>
                <c:pt idx="3">
                  <c:v>4. negyedév</c:v>
                </c:pt>
              </c:strCache>
            </c:strRef>
          </c:cat>
          <c:val>
            <c:numRef>
              <c:f>Munka1!$B$2:$B$5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EA9-4EBA-9B1D-B203608E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IBM Plex Serif Light" panose="02060403050406000203" pitchFamily="18" charset="-18"/>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31CF-AA47-40EE-A679-9EC05043EF12}" type="datetimeFigureOut">
              <a:rPr lang="hu-HU" smtClean="0"/>
              <a:t>2024. 01. 26.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28D09-6C15-40FE-B399-0368C104917B}" type="slidenum">
              <a:rPr lang="hu-HU" smtClean="0"/>
              <a:t>‹#›</a:t>
            </a:fld>
            <a:endParaRPr lang="hu-HU"/>
          </a:p>
        </p:txBody>
      </p:sp>
    </p:spTree>
    <p:extLst>
      <p:ext uri="{BB962C8B-B14F-4D97-AF65-F5344CB8AC3E}">
        <p14:creationId xmlns:p14="http://schemas.microsoft.com/office/powerpoint/2010/main" val="8516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7" name="Dátum helye 4">
            <a:extLst>
              <a:ext uri="{FF2B5EF4-FFF2-40B4-BE49-F238E27FC236}">
                <a16:creationId xmlns:a16="http://schemas.microsoft.com/office/drawing/2014/main" id="{A518726E-2CA1-18BF-0E9A-5FCF43A76EA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46885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65556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B93A6C44-535C-0FB4-2F1F-9DA7923ABC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12096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B93A6C44-535C-0FB4-2F1F-9DA7923ABC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369186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
        <p:nvSpPr>
          <p:cNvPr id="3" name="Cím 1">
            <a:extLst>
              <a:ext uri="{FF2B5EF4-FFF2-40B4-BE49-F238E27FC236}">
                <a16:creationId xmlns:a16="http://schemas.microsoft.com/office/drawing/2014/main" id="{761C690E-3DB7-6013-6E73-D44D64823D47}"/>
              </a:ext>
            </a:extLst>
          </p:cNvPr>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baseline="0" dirty="0">
                <a:solidFill>
                  <a:srgbClr val="285780"/>
                </a:solidFill>
                <a:latin typeface="Raleway Black" pitchFamily="2" charset="-18"/>
                <a:ea typeface="+mj-ea"/>
                <a:cs typeface="+mj-cs"/>
              </a:defRPr>
            </a:lvl1pPr>
          </a:lstStyle>
          <a:p>
            <a:r>
              <a:rPr lang="hu-HU" dirty="0"/>
              <a:t>Mintacím szerkesztése</a:t>
            </a:r>
          </a:p>
        </p:txBody>
      </p:sp>
      <p:sp>
        <p:nvSpPr>
          <p:cNvPr id="8" name="Kép helye 2">
            <a:extLst>
              <a:ext uri="{FF2B5EF4-FFF2-40B4-BE49-F238E27FC236}">
                <a16:creationId xmlns:a16="http://schemas.microsoft.com/office/drawing/2014/main" id="{9B442496-1368-49B9-EE63-1E3210CE0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9" name="Szöveg helye 3">
            <a:extLst>
              <a:ext uri="{FF2B5EF4-FFF2-40B4-BE49-F238E27FC236}">
                <a16:creationId xmlns:a16="http://schemas.microsoft.com/office/drawing/2014/main" id="{666AA8DF-A7A4-D4DA-671D-9B5BAF55150F}"/>
              </a:ext>
            </a:extLst>
          </p:cNvPr>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Tree>
    <p:extLst>
      <p:ext uri="{BB962C8B-B14F-4D97-AF65-F5344CB8AC3E}">
        <p14:creationId xmlns:p14="http://schemas.microsoft.com/office/powerpoint/2010/main" val="136277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2_Kép képaláírással">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8AFB683E-548A-703E-0F67-4AD8F8494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692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49296" y="27094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3" name="Kép 12" descr="A képen szöveg, Betűtípus, embléma, szimbólum látható&#10;&#10;Automatikusan generált leírás">
            <a:extLst>
              <a:ext uri="{FF2B5EF4-FFF2-40B4-BE49-F238E27FC236}">
                <a16:creationId xmlns:a16="http://schemas.microsoft.com/office/drawing/2014/main" id="{C2FFEB27-721B-9EE0-1FAD-607F135BE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4034546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Kép képaláírással">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8AFB683E-548A-703E-0F67-4AD8F849434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587" y="-16920"/>
            <a:ext cx="12192000" cy="6858000"/>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3" name="Kép 12" descr="A képen szöveg, Betűtípus, embléma, szimbólum látható&#10;&#10;Automatikusan generált leírás">
            <a:extLst>
              <a:ext uri="{FF2B5EF4-FFF2-40B4-BE49-F238E27FC236}">
                <a16:creationId xmlns:a16="http://schemas.microsoft.com/office/drawing/2014/main" id="{C2FFEB27-721B-9EE0-1FAD-607F135BE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319459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3_Kép képaláírással">
    <p:spTree>
      <p:nvGrpSpPr>
        <p:cNvPr id="1" name=""/>
        <p:cNvGrpSpPr/>
        <p:nvPr/>
      </p:nvGrpSpPr>
      <p:grpSpPr>
        <a:xfrm>
          <a:off x="0" y="0"/>
          <a:ext cx="0" cy="0"/>
          <a:chOff x="0" y="0"/>
          <a:chExt cx="0" cy="0"/>
        </a:xfrm>
      </p:grpSpPr>
      <p:pic>
        <p:nvPicPr>
          <p:cNvPr id="9" name="Kép 8" descr="A képen Acélkék, kék, képernyőkép, zászló látható&#10;&#10;Automatikusan generált leírás">
            <a:extLst>
              <a:ext uri="{FF2B5EF4-FFF2-40B4-BE49-F238E27FC236}">
                <a16:creationId xmlns:a16="http://schemas.microsoft.com/office/drawing/2014/main" id="{5AEEE17A-64F0-BBA7-3533-1A87E53B4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35875" y="2794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1" name="Kép 10" descr="A képen szöveg, Betűtípus, embléma, szimbólum látható&#10;&#10;Automatikusan generált leírás">
            <a:extLst>
              <a:ext uri="{FF2B5EF4-FFF2-40B4-BE49-F238E27FC236}">
                <a16:creationId xmlns:a16="http://schemas.microsoft.com/office/drawing/2014/main" id="{D5ED1980-BC28-90CA-17CF-0648199A5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32143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Kép képaláírással">
    <p:spTree>
      <p:nvGrpSpPr>
        <p:cNvPr id="1" name=""/>
        <p:cNvGrpSpPr/>
        <p:nvPr/>
      </p:nvGrpSpPr>
      <p:grpSpPr>
        <a:xfrm>
          <a:off x="0" y="0"/>
          <a:ext cx="0" cy="0"/>
          <a:chOff x="0" y="0"/>
          <a:chExt cx="0" cy="0"/>
        </a:xfrm>
      </p:grpSpPr>
      <p:pic>
        <p:nvPicPr>
          <p:cNvPr id="9" name="Kép 8" descr="A képen Acélkék, kék, képernyőkép, zászló látható&#10;&#10;Automatikusan generált leírás">
            <a:extLst>
              <a:ext uri="{FF2B5EF4-FFF2-40B4-BE49-F238E27FC236}">
                <a16:creationId xmlns:a16="http://schemas.microsoft.com/office/drawing/2014/main" id="{5AEEE17A-64F0-BBA7-3533-1A87E53B475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1" name="Kép 10" descr="A képen szöveg, Betűtípus, embléma, szimbólum látható&#10;&#10;Automatikusan generált leírás">
            <a:extLst>
              <a:ext uri="{FF2B5EF4-FFF2-40B4-BE49-F238E27FC236}">
                <a16:creationId xmlns:a16="http://schemas.microsoft.com/office/drawing/2014/main" id="{D5ED1980-BC28-90CA-17CF-0648199A5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900216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4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21759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5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8647B102-9257-E8ED-1781-D08D545CEF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78210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 Projekt">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77811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19D0CF86-CC41-49B4-AF59-CF46113AE2B5}" type="datetimeFigureOut">
              <a:rPr lang="hu-HU" smtClean="0"/>
              <a:t>2024. 01. 26.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92662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Dátum helye 2"/>
          <p:cNvSpPr>
            <a:spLocks noGrp="1"/>
          </p:cNvSpPr>
          <p:nvPr>
            <p:ph type="dt" sz="half" idx="10"/>
          </p:nvPr>
        </p:nvSpPr>
        <p:spPr/>
        <p:txBody>
          <a:bodyPr/>
          <a:lstStyle/>
          <a:p>
            <a:fld id="{19D0CF86-CC41-49B4-AF59-CF46113AE2B5}" type="datetimeFigureOut">
              <a:rPr lang="hu-HU" smtClean="0"/>
              <a:t>2024. 01. 26.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362281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D0CF86-CC41-49B4-AF59-CF46113AE2B5}" type="datetimeFigureOut">
              <a:rPr lang="hu-HU" smtClean="0"/>
              <a:t>2024. 01. 26.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2477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13255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87879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378372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ím és tartalom - hullamos">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A7E6E5B5-7703-59F9-F0FD-248807DD290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11" name="Dátum helye 4">
            <a:extLst>
              <a:ext uri="{FF2B5EF4-FFF2-40B4-BE49-F238E27FC236}">
                <a16:creationId xmlns:a16="http://schemas.microsoft.com/office/drawing/2014/main" id="{56B4A621-623D-B616-489F-54C042D48DB2}"/>
              </a:ext>
            </a:extLst>
          </p:cNvPr>
          <p:cNvSpPr>
            <a:spLocks noGrp="1"/>
          </p:cNvSpPr>
          <p:nvPr>
            <p:ph type="dt" sz="half" idx="10"/>
          </p:nvPr>
        </p:nvSpPr>
        <p:spPr>
          <a:xfrm>
            <a:off x="981075" y="642746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3654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ím és tartalom - hullamos">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A7E6E5B5-7703-59F9-F0FD-248807DD290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11" name="Dátum helye 4">
            <a:extLst>
              <a:ext uri="{FF2B5EF4-FFF2-40B4-BE49-F238E27FC236}">
                <a16:creationId xmlns:a16="http://schemas.microsoft.com/office/drawing/2014/main" id="{56B4A621-623D-B616-489F-54C042D48DB2}"/>
              </a:ext>
            </a:extLst>
          </p:cNvPr>
          <p:cNvSpPr>
            <a:spLocks noGrp="1"/>
          </p:cNvSpPr>
          <p:nvPr>
            <p:ph type="dt" sz="half" idx="10"/>
          </p:nvPr>
        </p:nvSpPr>
        <p:spPr>
          <a:xfrm>
            <a:off x="981075" y="642746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350682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pic>
        <p:nvPicPr>
          <p:cNvPr id="9" name="Kép 8" descr="A képen képernyőkép látható&#10;&#10;Automatikusan generált leírás">
            <a:extLst>
              <a:ext uri="{FF2B5EF4-FFF2-40B4-BE49-F238E27FC236}">
                <a16:creationId xmlns:a16="http://schemas.microsoft.com/office/drawing/2014/main" id="{ED1B58DE-4290-679F-D159-1060651F2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7" name="Dátum helye 4">
            <a:extLst>
              <a:ext uri="{FF2B5EF4-FFF2-40B4-BE49-F238E27FC236}">
                <a16:creationId xmlns:a16="http://schemas.microsoft.com/office/drawing/2014/main" id="{C273A9AC-0160-9BB6-F89E-8561E20B29C6}"/>
              </a:ext>
            </a:extLst>
          </p:cNvPr>
          <p:cNvSpPr>
            <a:spLocks noGrp="1"/>
          </p:cNvSpPr>
          <p:nvPr>
            <p:ph type="dt" sz="half" idx="10"/>
          </p:nvPr>
        </p:nvSpPr>
        <p:spPr>
          <a:xfrm>
            <a:off x="981075" y="644651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67782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ím és tartalom">
    <p:spTree>
      <p:nvGrpSpPr>
        <p:cNvPr id="1" name=""/>
        <p:cNvGrpSpPr/>
        <p:nvPr/>
      </p:nvGrpSpPr>
      <p:grpSpPr>
        <a:xfrm>
          <a:off x="0" y="0"/>
          <a:ext cx="0" cy="0"/>
          <a:chOff x="0" y="0"/>
          <a:chExt cx="0" cy="0"/>
        </a:xfrm>
      </p:grpSpPr>
      <p:pic>
        <p:nvPicPr>
          <p:cNvPr id="9" name="Kép 8" descr="A képen képernyőkép látható&#10;&#10;Automatikusan generált leírás">
            <a:extLst>
              <a:ext uri="{FF2B5EF4-FFF2-40B4-BE49-F238E27FC236}">
                <a16:creationId xmlns:a16="http://schemas.microsoft.com/office/drawing/2014/main" id="{ED1B58DE-4290-679F-D159-1060651F2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7" name="Dátum helye 4">
            <a:extLst>
              <a:ext uri="{FF2B5EF4-FFF2-40B4-BE49-F238E27FC236}">
                <a16:creationId xmlns:a16="http://schemas.microsoft.com/office/drawing/2014/main" id="{C273A9AC-0160-9BB6-F89E-8561E20B29C6}"/>
              </a:ext>
            </a:extLst>
          </p:cNvPr>
          <p:cNvSpPr>
            <a:spLocks noGrp="1"/>
          </p:cNvSpPr>
          <p:nvPr>
            <p:ph type="dt" sz="half" idx="10"/>
          </p:nvPr>
        </p:nvSpPr>
        <p:spPr>
          <a:xfrm>
            <a:off x="981075" y="644651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96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
        <p:nvSpPr>
          <p:cNvPr id="4" name="Cím 1">
            <a:extLst>
              <a:ext uri="{FF2B5EF4-FFF2-40B4-BE49-F238E27FC236}">
                <a16:creationId xmlns:a16="http://schemas.microsoft.com/office/drawing/2014/main" id="{4FB32C50-2964-0A34-1D89-AF390C32FF66}"/>
              </a:ext>
            </a:extLst>
          </p:cNvPr>
          <p:cNvSpPr>
            <a:spLocks noGrp="1"/>
          </p:cNvSpPr>
          <p:nvPr>
            <p:ph type="title"/>
          </p:nvPr>
        </p:nvSpPr>
        <p:spPr>
          <a:xfrm>
            <a:off x="838200" y="365125"/>
            <a:ext cx="10515600" cy="1325563"/>
          </a:xfrm>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7" name="Tartalom helye 2">
            <a:extLst>
              <a:ext uri="{FF2B5EF4-FFF2-40B4-BE49-F238E27FC236}">
                <a16:creationId xmlns:a16="http://schemas.microsoft.com/office/drawing/2014/main" id="{02F941B5-87EC-82E2-3968-A9617F4C290E}"/>
              </a:ext>
            </a:extLst>
          </p:cNvPr>
          <p:cNvSpPr>
            <a:spLocks noGrp="1"/>
          </p:cNvSpPr>
          <p:nvPr>
            <p:ph idx="1"/>
          </p:nvPr>
        </p:nvSpPr>
        <p:spPr>
          <a:xfrm>
            <a:off x="838200" y="1825625"/>
            <a:ext cx="10515600"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Tree>
    <p:extLst>
      <p:ext uri="{BB962C8B-B14F-4D97-AF65-F5344CB8AC3E}">
        <p14:creationId xmlns:p14="http://schemas.microsoft.com/office/powerpoint/2010/main" val="307854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78878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0CF86-CC41-49B4-AF59-CF46113AE2B5}" type="datetimeFigureOut">
              <a:rPr lang="hu-HU" smtClean="0"/>
              <a:t>2024. 01. 26.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967E-1E65-4354-8809-2C921ACD1143}" type="slidenum">
              <a:rPr lang="hu-HU" smtClean="0"/>
              <a:t>‹#›</a:t>
            </a:fld>
            <a:endParaRPr lang="hu-HU"/>
          </a:p>
        </p:txBody>
      </p:sp>
    </p:spTree>
    <p:extLst>
      <p:ext uri="{BB962C8B-B14F-4D97-AF65-F5344CB8AC3E}">
        <p14:creationId xmlns:p14="http://schemas.microsoft.com/office/powerpoint/2010/main" val="2794186565"/>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85" r:id="rId3"/>
    <p:sldLayoutId id="2147483650" r:id="rId4"/>
    <p:sldLayoutId id="2147483684" r:id="rId5"/>
    <p:sldLayoutId id="2147483675" r:id="rId6"/>
    <p:sldLayoutId id="2147483686" r:id="rId7"/>
    <p:sldLayoutId id="2147483682" r:id="rId8"/>
    <p:sldLayoutId id="2147483657" r:id="rId9"/>
    <p:sldLayoutId id="2147483687" r:id="rId10"/>
    <p:sldLayoutId id="2147483673" r:id="rId11"/>
    <p:sldLayoutId id="2147483688" r:id="rId12"/>
    <p:sldLayoutId id="2147483683" r:id="rId13"/>
    <p:sldLayoutId id="2147483678" r:id="rId14"/>
    <p:sldLayoutId id="2147483689" r:id="rId15"/>
    <p:sldLayoutId id="2147483679" r:id="rId16"/>
    <p:sldLayoutId id="2147483690" r:id="rId17"/>
    <p:sldLayoutId id="2147483680" r:id="rId18"/>
    <p:sldLayoutId id="2147483681" r:id="rId19"/>
    <p:sldLayoutId id="2147483652" r:id="rId20"/>
    <p:sldLayoutId id="2147483654" r:id="rId21"/>
    <p:sldLayoutId id="2147483655" r:id="rId22"/>
    <p:sldLayoutId id="2147483658" r:id="rId23"/>
    <p:sldLayoutId id="2147483659" r:id="rId24"/>
  </p:sldLayoutIdLst>
  <p:txStyles>
    <p:title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solidFill>
                  <a:srgbClr val="285780"/>
                </a:solidFill>
                <a:latin typeface="Raleway Black" pitchFamily="2" charset="-18"/>
              </a:rPr>
              <a:t>Pannon Egyetem</a:t>
            </a:r>
          </a:p>
        </p:txBody>
      </p:sp>
      <p:sp>
        <p:nvSpPr>
          <p:cNvPr id="3" name="Alcím 2"/>
          <p:cNvSpPr>
            <a:spLocks noGrp="1"/>
          </p:cNvSpPr>
          <p:nvPr>
            <p:ph type="subTitle" idx="1"/>
          </p:nvPr>
        </p:nvSpPr>
        <p:spPr/>
        <p:txBody>
          <a:bodyPr>
            <a:normAutofit/>
          </a:bodyPr>
          <a:lstStyle/>
          <a:p>
            <a:r>
              <a:rPr lang="hu-HU" sz="3600" i="1" dirty="0">
                <a:latin typeface="IBM Plex Serif SemiBold" panose="02060703050406000203" pitchFamily="18" charset="-18"/>
              </a:rPr>
              <a:t>Alcím</a:t>
            </a:r>
          </a:p>
        </p:txBody>
      </p:sp>
    </p:spTree>
    <p:extLst>
      <p:ext uri="{BB962C8B-B14F-4D97-AF65-F5344CB8AC3E}">
        <p14:creationId xmlns:p14="http://schemas.microsoft.com/office/powerpoint/2010/main" val="179244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2;p52">
            <a:extLst>
              <a:ext uri="{FF2B5EF4-FFF2-40B4-BE49-F238E27FC236}">
                <a16:creationId xmlns:a16="http://schemas.microsoft.com/office/drawing/2014/main" id="{E8786BFC-7635-4C5E-DAB9-477F34D736CF}"/>
              </a:ext>
            </a:extLst>
          </p:cNvPr>
          <p:cNvSpPr txBox="1">
            <a:spLocks/>
          </p:cNvSpPr>
          <p:nvPr/>
        </p:nvSpPr>
        <p:spPr>
          <a:xfrm>
            <a:off x="1342952" y="586597"/>
            <a:ext cx="9811002" cy="3312544"/>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5400" dirty="0"/>
              <a:t>“</a:t>
            </a:r>
            <a:r>
              <a:rPr lang="hu-HU" sz="5400" dirty="0"/>
              <a:t>Idézetekkel elválaszthatjuk az egymástól elkülönülő fejezeteket az előadásunkban</a:t>
            </a:r>
            <a:r>
              <a:rPr lang="en-US" sz="5400" dirty="0"/>
              <a:t>”</a:t>
            </a:r>
          </a:p>
        </p:txBody>
      </p:sp>
      <p:sp>
        <p:nvSpPr>
          <p:cNvPr id="3" name="Google Shape;783;p52">
            <a:extLst>
              <a:ext uri="{FF2B5EF4-FFF2-40B4-BE49-F238E27FC236}">
                <a16:creationId xmlns:a16="http://schemas.microsoft.com/office/drawing/2014/main" id="{EEEFFCF1-7E4C-4FCC-D022-57D753C812CF}"/>
              </a:ext>
            </a:extLst>
          </p:cNvPr>
          <p:cNvSpPr txBox="1">
            <a:spLocks noGrp="1"/>
          </p:cNvSpPr>
          <p:nvPr>
            <p:ph type="title" idx="4294967295"/>
          </p:nvPr>
        </p:nvSpPr>
        <p:spPr>
          <a:xfrm>
            <a:off x="7812267" y="4373055"/>
            <a:ext cx="3341687" cy="7477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latin typeface="IBM Plex Serif Light" panose="02060403050406000203" pitchFamily="18" charset="-18"/>
                <a:ea typeface="+mn-ea"/>
                <a:cs typeface="+mn-cs"/>
              </a:rPr>
              <a:t>—</a:t>
            </a:r>
            <a:r>
              <a:rPr lang="hu-HU" sz="3200" dirty="0">
                <a:solidFill>
                  <a:schemeClr val="tx1"/>
                </a:solidFill>
                <a:latin typeface="IBM Plex Serif Light" panose="02060403050406000203" pitchFamily="18" charset="-18"/>
                <a:ea typeface="+mn-ea"/>
                <a:cs typeface="+mn-cs"/>
              </a:rPr>
              <a:t>Idézet szerzője</a:t>
            </a:r>
          </a:p>
        </p:txBody>
      </p:sp>
    </p:spTree>
    <p:extLst>
      <p:ext uri="{BB962C8B-B14F-4D97-AF65-F5344CB8AC3E}">
        <p14:creationId xmlns:p14="http://schemas.microsoft.com/office/powerpoint/2010/main" val="245909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929952" y="365124"/>
            <a:ext cx="10515600" cy="1325563"/>
          </a:xfrm>
        </p:spPr>
        <p:txBody>
          <a:bodyPr/>
          <a:lstStyle/>
          <a:p>
            <a:r>
              <a:rPr lang="hu-HU" dirty="0">
                <a:solidFill>
                  <a:srgbClr val="285780"/>
                </a:solidFill>
                <a:latin typeface="Raleway Black" pitchFamily="2" charset="-18"/>
              </a:rPr>
              <a:t>Két hasábos minta</a:t>
            </a:r>
          </a:p>
        </p:txBody>
      </p:sp>
      <p:sp>
        <p:nvSpPr>
          <p:cNvPr id="3" name="Tartalom helye 2"/>
          <p:cNvSpPr>
            <a:spLocks noGrp="1"/>
          </p:cNvSpPr>
          <p:nvPr>
            <p:ph idx="4294967295"/>
          </p:nvPr>
        </p:nvSpPr>
        <p:spPr>
          <a:xfrm>
            <a:off x="929952" y="1825624"/>
            <a:ext cx="10515600" cy="4351338"/>
          </a:xfrm>
        </p:spPr>
        <p:txBody>
          <a:bodyPr>
            <a:normAutofit/>
          </a:body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p:txBody>
      </p:sp>
      <p:sp>
        <p:nvSpPr>
          <p:cNvPr id="4" name="Tartalom helye 2"/>
          <p:cNvSpPr txBox="1">
            <a:spLocks/>
          </p:cNvSpPr>
          <p:nvPr/>
        </p:nvSpPr>
        <p:spPr>
          <a:xfrm>
            <a:off x="6437561" y="1825624"/>
            <a:ext cx="4824487" cy="3511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14701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Tartalom helye 13"/>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7827" r="7827"/>
          <a:stretch/>
        </p:blipFill>
        <p:spPr>
          <a:xfrm>
            <a:off x="839788" y="995363"/>
            <a:ext cx="5794023" cy="4575013"/>
          </a:xfrm>
          <a:prstGeom prst="rect">
            <a:avLst/>
          </a:prstGeom>
        </p:spPr>
      </p:pic>
      <p:sp>
        <p:nvSpPr>
          <p:cNvPr id="10" name="Cím 9"/>
          <p:cNvSpPr>
            <a:spLocks noGrp="1"/>
          </p:cNvSpPr>
          <p:nvPr>
            <p:ph type="title"/>
          </p:nvPr>
        </p:nvSpPr>
        <p:spPr/>
        <p:txBody>
          <a:bodyPr/>
          <a:lstStyle/>
          <a:p>
            <a:r>
              <a:rPr lang="hu-HU" dirty="0">
                <a:solidFill>
                  <a:schemeClr val="bg1"/>
                </a:solidFill>
                <a:latin typeface="Raleway Black" pitchFamily="2" charset="-18"/>
              </a:rPr>
              <a:t>Folyó szöveg és felsorolás példa</a:t>
            </a:r>
            <a:endParaRPr lang="hu-HU" dirty="0">
              <a:solidFill>
                <a:schemeClr val="bg1"/>
              </a:solidFill>
            </a:endParaRPr>
          </a:p>
        </p:txBody>
      </p:sp>
      <p:sp>
        <p:nvSpPr>
          <p:cNvPr id="5" name="Szöveg helye 4">
            <a:extLst>
              <a:ext uri="{FF2B5EF4-FFF2-40B4-BE49-F238E27FC236}">
                <a16:creationId xmlns:a16="http://schemas.microsoft.com/office/drawing/2014/main" id="{65285837-6801-163D-5FC1-ED76174552BD}"/>
              </a:ext>
            </a:extLst>
          </p:cNvPr>
          <p:cNvSpPr>
            <a:spLocks noGrp="1"/>
          </p:cNvSpPr>
          <p:nvPr>
            <p:ph type="body" sz="half" idx="2"/>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t>Do you know what helps you make your point crystal clear? Lists like this one:</a:t>
            </a:r>
          </a:p>
          <a:p>
            <a:pPr marL="457200" lvl="0" indent="-317500" algn="l" rtl="0">
              <a:lnSpc>
                <a:spcPct val="100000"/>
              </a:lnSpc>
              <a:spcBef>
                <a:spcPts val="1000"/>
              </a:spcBef>
              <a:spcAft>
                <a:spcPts val="0"/>
              </a:spcAft>
              <a:buSzPts val="1400"/>
              <a:buFont typeface="Mukta Light"/>
              <a:buChar char="●"/>
            </a:pPr>
            <a:r>
              <a:rPr lang="en-US" dirty="0"/>
              <a:t>They’re simple </a:t>
            </a:r>
          </a:p>
          <a:p>
            <a:pPr marL="457200" lvl="0" indent="-317500" algn="l" rtl="0">
              <a:lnSpc>
                <a:spcPct val="100000"/>
              </a:lnSpc>
              <a:spcBef>
                <a:spcPts val="0"/>
              </a:spcBef>
              <a:spcAft>
                <a:spcPts val="0"/>
              </a:spcAft>
              <a:buSzPts val="1400"/>
              <a:buFont typeface="Mukta Light"/>
              <a:buChar char="●"/>
            </a:pPr>
            <a:r>
              <a:rPr lang="en-US" dirty="0"/>
              <a:t>You can organize your ideas clearly</a:t>
            </a:r>
          </a:p>
          <a:p>
            <a:pPr marL="457200" lvl="0" indent="-317500" algn="l" rtl="0">
              <a:lnSpc>
                <a:spcPct val="100000"/>
              </a:lnSpc>
              <a:spcBef>
                <a:spcPts val="0"/>
              </a:spcBef>
              <a:spcAft>
                <a:spcPts val="0"/>
              </a:spcAft>
              <a:buSzPts val="1400"/>
              <a:buFont typeface="Mukta Light"/>
              <a:buChar char="●"/>
            </a:pPr>
            <a:r>
              <a:rPr lang="en-US" dirty="0"/>
              <a:t>You’ll never forget to buy milk!</a:t>
            </a:r>
          </a:p>
          <a:p>
            <a:pPr marL="0" lvl="0" indent="0" algn="l" rtl="0">
              <a:lnSpc>
                <a:spcPct val="100000"/>
              </a:lnSpc>
              <a:spcBef>
                <a:spcPts val="1000"/>
              </a:spcBef>
              <a:spcAft>
                <a:spcPts val="0"/>
              </a:spcAft>
              <a:buNone/>
            </a:pPr>
            <a:r>
              <a:rPr lang="en-US" dirty="0"/>
              <a:t>And the most important thing: the audience won’t miss the point of your presentation</a:t>
            </a:r>
          </a:p>
          <a:p>
            <a:endParaRPr lang="hu-HU" dirty="0"/>
          </a:p>
        </p:txBody>
      </p:sp>
    </p:spTree>
    <p:extLst>
      <p:ext uri="{BB962C8B-B14F-4D97-AF65-F5344CB8AC3E}">
        <p14:creationId xmlns:p14="http://schemas.microsoft.com/office/powerpoint/2010/main" val="41026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solidFill>
                  <a:srgbClr val="285780"/>
                </a:solidFill>
                <a:latin typeface="Raleway Black" pitchFamily="2" charset="-18"/>
              </a:rPr>
              <a:t>Lorem</a:t>
            </a:r>
            <a:r>
              <a:rPr lang="hu-HU" dirty="0">
                <a:solidFill>
                  <a:srgbClr val="285780"/>
                </a:solidFill>
                <a:latin typeface="Raleway Black" pitchFamily="2" charset="-18"/>
              </a:rPr>
              <a:t> </a:t>
            </a:r>
            <a:r>
              <a:rPr lang="hu-HU" dirty="0" err="1">
                <a:solidFill>
                  <a:srgbClr val="285780"/>
                </a:solidFill>
                <a:latin typeface="Raleway Black" pitchFamily="2" charset="-18"/>
              </a:rPr>
              <a:t>Ipsum</a:t>
            </a:r>
            <a:endParaRPr lang="hu-HU" dirty="0">
              <a:solidFill>
                <a:srgbClr val="285780"/>
              </a:solidFill>
              <a:latin typeface="Raleway Black" pitchFamily="2" charset="-18"/>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2942804847"/>
              </p:ext>
            </p:extLst>
          </p:nvPr>
        </p:nvGraphicFramePr>
        <p:xfrm>
          <a:off x="6096000" y="685345"/>
          <a:ext cx="5701036"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zöveg helye 7">
            <a:extLst>
              <a:ext uri="{FF2B5EF4-FFF2-40B4-BE49-F238E27FC236}">
                <a16:creationId xmlns:a16="http://schemas.microsoft.com/office/drawing/2014/main" id="{DA769CEF-231E-203C-102F-DB5D4437E302}"/>
              </a:ext>
            </a:extLst>
          </p:cNvPr>
          <p:cNvSpPr txBox="1">
            <a:spLocks/>
          </p:cNvSpPr>
          <p:nvPr/>
        </p:nvSpPr>
        <p:spPr>
          <a:xfrm>
            <a:off x="923763" y="1690688"/>
            <a:ext cx="4618621"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 </a:t>
            </a:r>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r>
              <a:rPr lang="hu-HU" sz="1600" dirty="0" err="1">
                <a:latin typeface="IBM Plex Serif Light" panose="02060403050406000203" pitchFamily="18" charset="-18"/>
              </a:rPr>
              <a:t>Aenean</a:t>
            </a:r>
            <a:r>
              <a:rPr lang="hu-HU" sz="1600" dirty="0">
                <a:latin typeface="IBM Plex Serif Light" panose="02060403050406000203" pitchFamily="18" charset="-18"/>
              </a:rPr>
              <a:t> </a:t>
            </a: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diam</a:t>
            </a:r>
            <a:r>
              <a:rPr lang="hu-HU" sz="1600" dirty="0">
                <a:latin typeface="IBM Plex Serif Light" panose="02060403050406000203" pitchFamily="18" charset="-18"/>
              </a:rPr>
              <a:t>, </a:t>
            </a:r>
            <a:r>
              <a:rPr lang="hu-HU" sz="1600" dirty="0" err="1">
                <a:latin typeface="IBM Plex Serif Light" panose="02060403050406000203" pitchFamily="18" charset="-18"/>
              </a:rPr>
              <a:t>viverra</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vestibulum</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malesuada</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convallis</a:t>
            </a:r>
            <a:r>
              <a:rPr lang="hu-HU" sz="1600" dirty="0">
                <a:latin typeface="IBM Plex Serif Light" panose="02060403050406000203" pitchFamily="18" charset="-18"/>
              </a:rPr>
              <a:t>, mi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scelerisque</a:t>
            </a:r>
            <a:r>
              <a:rPr lang="hu-HU" sz="1600" dirty="0">
                <a:latin typeface="IBM Plex Serif Light" panose="02060403050406000203" pitchFamily="18" charset="-18"/>
              </a:rPr>
              <a:t> </a:t>
            </a:r>
            <a:r>
              <a:rPr lang="hu-HU" sz="1600" dirty="0" err="1">
                <a:latin typeface="IBM Plex Serif Light" panose="02060403050406000203" pitchFamily="18" charset="-18"/>
              </a:rPr>
              <a:t>congue</a:t>
            </a:r>
            <a:r>
              <a:rPr lang="hu-HU" sz="1600" dirty="0">
                <a:latin typeface="IBM Plex Serif Light" panose="02060403050406000203" pitchFamily="18" charset="-18"/>
              </a:rPr>
              <a:t>, </a:t>
            </a:r>
            <a:r>
              <a:rPr lang="hu-HU" sz="1600" dirty="0" err="1">
                <a:latin typeface="IBM Plex Serif Light" panose="02060403050406000203" pitchFamily="18" charset="-18"/>
              </a:rPr>
              <a:t>dui</a:t>
            </a:r>
            <a:r>
              <a:rPr lang="hu-HU" sz="1600" dirty="0">
                <a:latin typeface="IBM Plex Serif Light" panose="02060403050406000203" pitchFamily="18" charset="-18"/>
              </a:rPr>
              <a:t> </a:t>
            </a:r>
            <a:r>
              <a:rPr lang="hu-HU" sz="1600" dirty="0" err="1">
                <a:latin typeface="IBM Plex Serif Light" panose="02060403050406000203" pitchFamily="18" charset="-18"/>
              </a:rPr>
              <a:t>augue</a:t>
            </a:r>
            <a:r>
              <a:rPr lang="hu-HU" sz="1600" dirty="0">
                <a:latin typeface="IBM Plex Serif Light" panose="02060403050406000203" pitchFamily="18" charset="-18"/>
              </a:rPr>
              <a:t> </a:t>
            </a:r>
            <a:r>
              <a:rPr lang="hu-HU" sz="1600" dirty="0" err="1">
                <a:latin typeface="IBM Plex Serif Light" panose="02060403050406000203" pitchFamily="18" charset="-18"/>
              </a:rPr>
              <a:t>dapibus</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posuere</a:t>
            </a:r>
            <a:r>
              <a:rPr lang="hu-HU" sz="1600" dirty="0">
                <a:latin typeface="IBM Plex Serif Light" panose="02060403050406000203" pitchFamily="18" charset="-18"/>
              </a:rPr>
              <a:t> </a:t>
            </a:r>
            <a:r>
              <a:rPr lang="hu-HU" sz="1600" dirty="0" err="1">
                <a:latin typeface="IBM Plex Serif Light" panose="02060403050406000203" pitchFamily="18" charset="-18"/>
              </a:rPr>
              <a:t>libero</a:t>
            </a:r>
            <a:r>
              <a:rPr lang="hu-HU" sz="1600" dirty="0">
                <a:latin typeface="IBM Plex Serif Light" panose="02060403050406000203" pitchFamily="18" charset="-18"/>
              </a:rPr>
              <a:t> sem non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venenatis</a:t>
            </a:r>
            <a:r>
              <a:rPr lang="hu-HU" sz="1600" dirty="0">
                <a:latin typeface="IBM Plex Serif Light" panose="02060403050406000203" pitchFamily="18" charset="-18"/>
              </a:rPr>
              <a:t> </a:t>
            </a:r>
            <a:r>
              <a:rPr lang="hu-HU" sz="1600" dirty="0" err="1">
                <a:latin typeface="IBM Plex Serif Light" panose="02060403050406000203" pitchFamily="18" charset="-18"/>
              </a:rPr>
              <a:t>orci</a:t>
            </a:r>
            <a:r>
              <a:rPr lang="hu-HU" sz="1600" dirty="0">
                <a:latin typeface="IBM Plex Serif Light" panose="02060403050406000203" pitchFamily="18" charset="-18"/>
              </a:rPr>
              <a:t> non </a:t>
            </a:r>
            <a:r>
              <a:rPr lang="hu-HU" sz="1600" dirty="0" err="1">
                <a:latin typeface="IBM Plex Serif Light" panose="02060403050406000203" pitchFamily="18" charset="-18"/>
              </a:rPr>
              <a:t>nunc</a:t>
            </a:r>
            <a:r>
              <a:rPr lang="hu-HU" sz="1600" dirty="0">
                <a:latin typeface="IBM Plex Serif Light" panose="02060403050406000203" pitchFamily="18" charset="-18"/>
              </a:rPr>
              <a:t>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fringilla</a:t>
            </a:r>
            <a:r>
              <a:rPr lang="hu-HU" sz="1600" dirty="0">
                <a:latin typeface="IBM Plex Serif Light" panose="02060403050406000203" pitchFamily="18" charset="-18"/>
              </a:rPr>
              <a:t> sem </a:t>
            </a:r>
            <a:r>
              <a:rPr lang="hu-HU" sz="1600" dirty="0" err="1">
                <a:latin typeface="IBM Plex Serif Light" panose="02060403050406000203" pitchFamily="18" charset="-18"/>
              </a:rPr>
              <a:t>aliquam</a:t>
            </a:r>
            <a:r>
              <a:rPr lang="hu-HU" sz="1600" dirty="0">
                <a:latin typeface="IBM Plex Serif Light" panose="02060403050406000203" pitchFamily="18" charset="-18"/>
              </a:rPr>
              <a:t>. In </a:t>
            </a:r>
            <a:r>
              <a:rPr lang="hu-HU" sz="1600" dirty="0" err="1">
                <a:latin typeface="IBM Plex Serif Light" panose="02060403050406000203" pitchFamily="18" charset="-18"/>
              </a:rPr>
              <a:t>aliquam</a:t>
            </a:r>
            <a:r>
              <a:rPr lang="hu-HU" sz="1600" dirty="0">
                <a:latin typeface="IBM Plex Serif Light" panose="02060403050406000203" pitchFamily="18" charset="-18"/>
              </a:rPr>
              <a:t> </a:t>
            </a:r>
            <a:r>
              <a:rPr lang="hu-HU" sz="1600" dirty="0" err="1">
                <a:latin typeface="IBM Plex Serif Light" panose="02060403050406000203" pitchFamily="18" charset="-18"/>
              </a:rPr>
              <a:t>tincidunt</a:t>
            </a:r>
            <a:r>
              <a:rPr lang="hu-HU" sz="1600" dirty="0">
                <a:latin typeface="IBM Plex Serif Light" panose="02060403050406000203" pitchFamily="18" charset="-18"/>
              </a:rPr>
              <a:t> elit, a </a:t>
            </a:r>
            <a:r>
              <a:rPr lang="hu-HU" sz="1600" dirty="0" err="1">
                <a:latin typeface="IBM Plex Serif Light" panose="02060403050406000203" pitchFamily="18" charset="-18"/>
              </a:rPr>
              <a:t>sollicitudin</a:t>
            </a:r>
            <a:r>
              <a:rPr lang="hu-HU" sz="1600" dirty="0">
                <a:latin typeface="IBM Plex Serif Light" panose="02060403050406000203" pitchFamily="18" charset="-18"/>
              </a:rPr>
              <a:t> </a:t>
            </a:r>
            <a:r>
              <a:rPr lang="hu-HU" sz="1600" dirty="0" err="1">
                <a:latin typeface="IBM Plex Serif Light" panose="02060403050406000203" pitchFamily="18" charset="-18"/>
              </a:rPr>
              <a:t>tellus</a:t>
            </a:r>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25771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127DC2-6197-9F67-9F2A-9209D0C5F1B3}"/>
              </a:ext>
            </a:extLst>
          </p:cNvPr>
          <p:cNvSpPr>
            <a:spLocks noGrp="1"/>
          </p:cNvSpPr>
          <p:nvPr>
            <p:ph type="title"/>
          </p:nvPr>
        </p:nvSpPr>
        <p:spPr/>
        <p:txBody>
          <a:bodyPr/>
          <a:lstStyle/>
          <a:p>
            <a:r>
              <a:rPr lang="hu-HU" dirty="0"/>
              <a:t>Példa</a:t>
            </a:r>
          </a:p>
        </p:txBody>
      </p:sp>
      <p:grpSp>
        <p:nvGrpSpPr>
          <p:cNvPr id="11" name="Csoportba foglalás 10">
            <a:extLst>
              <a:ext uri="{FF2B5EF4-FFF2-40B4-BE49-F238E27FC236}">
                <a16:creationId xmlns:a16="http://schemas.microsoft.com/office/drawing/2014/main" id="{1A2B43E3-06DA-E1BE-D1B4-3841046C4972}"/>
              </a:ext>
            </a:extLst>
          </p:cNvPr>
          <p:cNvGrpSpPr/>
          <p:nvPr/>
        </p:nvGrpSpPr>
        <p:grpSpPr>
          <a:xfrm>
            <a:off x="918035" y="2772545"/>
            <a:ext cx="10015698" cy="1904731"/>
            <a:chOff x="1088151" y="2703844"/>
            <a:chExt cx="10015698" cy="1904731"/>
          </a:xfrm>
        </p:grpSpPr>
        <p:grpSp>
          <p:nvGrpSpPr>
            <p:cNvPr id="4" name="Google Shape;4108;p83">
              <a:extLst>
                <a:ext uri="{FF2B5EF4-FFF2-40B4-BE49-F238E27FC236}">
                  <a16:creationId xmlns:a16="http://schemas.microsoft.com/office/drawing/2014/main" id="{32ACBCA9-F3FF-C410-0DF3-8768AF56FE03}"/>
                </a:ext>
              </a:extLst>
            </p:cNvPr>
            <p:cNvGrpSpPr/>
            <p:nvPr/>
          </p:nvGrpSpPr>
          <p:grpSpPr>
            <a:xfrm>
              <a:off x="1088151" y="2703844"/>
              <a:ext cx="10015698" cy="1904731"/>
              <a:chOff x="998425" y="1182125"/>
              <a:chExt cx="1065400" cy="199500"/>
            </a:xfrm>
          </p:grpSpPr>
          <p:sp>
            <p:nvSpPr>
              <p:cNvPr id="5" name="Google Shape;4109;p83">
                <a:extLst>
                  <a:ext uri="{FF2B5EF4-FFF2-40B4-BE49-F238E27FC236}">
                    <a16:creationId xmlns:a16="http://schemas.microsoft.com/office/drawing/2014/main" id="{E9520682-E11F-0FBF-E9FA-877E67AE54ED}"/>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10;p83">
                <a:extLst>
                  <a:ext uri="{FF2B5EF4-FFF2-40B4-BE49-F238E27FC236}">
                    <a16:creationId xmlns:a16="http://schemas.microsoft.com/office/drawing/2014/main" id="{A9E5A2D9-01F5-1688-9390-4FD226689C5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11;p83">
                <a:extLst>
                  <a:ext uri="{FF2B5EF4-FFF2-40B4-BE49-F238E27FC236}">
                    <a16:creationId xmlns:a16="http://schemas.microsoft.com/office/drawing/2014/main" id="{F806854B-1785-FB96-9AD6-83B7566B4745}"/>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2;p83">
                <a:extLst>
                  <a:ext uri="{FF2B5EF4-FFF2-40B4-BE49-F238E27FC236}">
                    <a16:creationId xmlns:a16="http://schemas.microsoft.com/office/drawing/2014/main" id="{9EB73E1E-411D-1631-B80F-1D6F3A00F67A}"/>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3;p83">
                <a:extLst>
                  <a:ext uri="{FF2B5EF4-FFF2-40B4-BE49-F238E27FC236}">
                    <a16:creationId xmlns:a16="http://schemas.microsoft.com/office/drawing/2014/main" id="{048AED87-48FF-DF6D-05D8-32441357017D}"/>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19;p43">
              <a:extLst>
                <a:ext uri="{FF2B5EF4-FFF2-40B4-BE49-F238E27FC236}">
                  <a16:creationId xmlns:a16="http://schemas.microsoft.com/office/drawing/2014/main" id="{A2555AA0-EE76-1D98-D64C-D86AE4283E7C}"/>
                </a:ext>
              </a:extLst>
            </p:cNvPr>
            <p:cNvSpPr txBox="1">
              <a:spLocks/>
            </p:cNvSpPr>
            <p:nvPr/>
          </p:nvSpPr>
          <p:spPr>
            <a:xfrm>
              <a:off x="1265123"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14" name="Google Shape;619;p43">
              <a:extLst>
                <a:ext uri="{FF2B5EF4-FFF2-40B4-BE49-F238E27FC236}">
                  <a16:creationId xmlns:a16="http://schemas.microsoft.com/office/drawing/2014/main" id="{48A7FCAB-BFC3-9E02-1414-D57BEA160F5E}"/>
                </a:ext>
              </a:extLst>
            </p:cNvPr>
            <p:cNvSpPr txBox="1">
              <a:spLocks/>
            </p:cNvSpPr>
            <p:nvPr/>
          </p:nvSpPr>
          <p:spPr>
            <a:xfrm>
              <a:off x="3950286" y="3198259"/>
              <a:ext cx="1837866"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2</a:t>
              </a:r>
              <a:endParaRPr lang="en" sz="9600" dirty="0"/>
            </a:p>
          </p:txBody>
        </p:sp>
        <p:sp>
          <p:nvSpPr>
            <p:cNvPr id="18" name="Google Shape;619;p43">
              <a:extLst>
                <a:ext uri="{FF2B5EF4-FFF2-40B4-BE49-F238E27FC236}">
                  <a16:creationId xmlns:a16="http://schemas.microsoft.com/office/drawing/2014/main" id="{95A6F805-088A-B2CD-554F-257CA0422F17}"/>
                </a:ext>
              </a:extLst>
            </p:cNvPr>
            <p:cNvSpPr txBox="1">
              <a:spLocks/>
            </p:cNvSpPr>
            <p:nvPr/>
          </p:nvSpPr>
          <p:spPr>
            <a:xfrm>
              <a:off x="6658747"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3</a:t>
              </a:r>
              <a:endParaRPr lang="en" sz="9600" dirty="0"/>
            </a:p>
          </p:txBody>
        </p:sp>
        <p:sp>
          <p:nvSpPr>
            <p:cNvPr id="19" name="Google Shape;619;p43">
              <a:extLst>
                <a:ext uri="{FF2B5EF4-FFF2-40B4-BE49-F238E27FC236}">
                  <a16:creationId xmlns:a16="http://schemas.microsoft.com/office/drawing/2014/main" id="{1742529E-B2DC-5ABA-C182-DC0EAA40EBE7}"/>
                </a:ext>
              </a:extLst>
            </p:cNvPr>
            <p:cNvSpPr txBox="1">
              <a:spLocks/>
            </p:cNvSpPr>
            <p:nvPr/>
          </p:nvSpPr>
          <p:spPr>
            <a:xfrm>
              <a:off x="9330608" y="3198259"/>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4</a:t>
              </a:r>
              <a:endParaRPr lang="en" sz="9600" dirty="0"/>
            </a:p>
          </p:txBody>
        </p:sp>
      </p:grpSp>
      <p:sp>
        <p:nvSpPr>
          <p:cNvPr id="3" name="Google Shape;1025;p69">
            <a:extLst>
              <a:ext uri="{FF2B5EF4-FFF2-40B4-BE49-F238E27FC236}">
                <a16:creationId xmlns:a16="http://schemas.microsoft.com/office/drawing/2014/main" id="{C97C6F1E-130B-773A-532A-5A266EA0AC4D}"/>
              </a:ext>
            </a:extLst>
          </p:cNvPr>
          <p:cNvSpPr txBox="1"/>
          <p:nvPr/>
        </p:nvSpPr>
        <p:spPr>
          <a:xfrm>
            <a:off x="918035" y="1690688"/>
            <a:ext cx="10684175" cy="9198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 következő oldalon található grafikai elemek másolással, beillesztéssel, átméretezéssel egyszerűen felhasználhatók a prezentáció készítéséhez.</a:t>
            </a:r>
            <a:endParaRPr dirty="0">
              <a:solidFill>
                <a:schemeClr val="dk1"/>
              </a:solidFill>
              <a:latin typeface="IBM Plex Serif Light" panose="02060403050406000203" pitchFamily="18" charset="-18"/>
              <a:ea typeface="Mukta"/>
              <a:cs typeface="Mukta"/>
              <a:sym typeface="Mukta"/>
            </a:endParaRPr>
          </a:p>
        </p:txBody>
      </p:sp>
    </p:spTree>
    <p:extLst>
      <p:ext uri="{BB962C8B-B14F-4D97-AF65-F5344CB8AC3E}">
        <p14:creationId xmlns:p14="http://schemas.microsoft.com/office/powerpoint/2010/main" val="68611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AA9773-F752-FCB8-64E5-5831366DB6F3}"/>
              </a:ext>
            </a:extLst>
          </p:cNvPr>
          <p:cNvSpPr>
            <a:spLocks noGrp="1"/>
          </p:cNvSpPr>
          <p:nvPr>
            <p:ph type="title"/>
          </p:nvPr>
        </p:nvSpPr>
        <p:spPr/>
        <p:txBody>
          <a:bodyPr/>
          <a:lstStyle/>
          <a:p>
            <a:r>
              <a:rPr lang="hu-HU" dirty="0"/>
              <a:t>Grafikai elemek</a:t>
            </a:r>
          </a:p>
        </p:txBody>
      </p:sp>
      <p:grpSp>
        <p:nvGrpSpPr>
          <p:cNvPr id="4" name="Google Shape;4015;p83">
            <a:extLst>
              <a:ext uri="{FF2B5EF4-FFF2-40B4-BE49-F238E27FC236}">
                <a16:creationId xmlns:a16="http://schemas.microsoft.com/office/drawing/2014/main" id="{8B6DB05D-A427-E72A-A358-47D556A61F3B}"/>
              </a:ext>
            </a:extLst>
          </p:cNvPr>
          <p:cNvGrpSpPr/>
          <p:nvPr/>
        </p:nvGrpSpPr>
        <p:grpSpPr>
          <a:xfrm>
            <a:off x="1181382" y="1474163"/>
            <a:ext cx="3204107" cy="267613"/>
            <a:chOff x="106648" y="895722"/>
            <a:chExt cx="4481413" cy="374300"/>
          </a:xfrm>
        </p:grpSpPr>
        <p:grpSp>
          <p:nvGrpSpPr>
            <p:cNvPr id="5" name="Google Shape;4016;p83">
              <a:extLst>
                <a:ext uri="{FF2B5EF4-FFF2-40B4-BE49-F238E27FC236}">
                  <a16:creationId xmlns:a16="http://schemas.microsoft.com/office/drawing/2014/main" id="{328A6038-0163-CA60-7CF3-39A43AADFAAD}"/>
                </a:ext>
              </a:extLst>
            </p:cNvPr>
            <p:cNvGrpSpPr/>
            <p:nvPr/>
          </p:nvGrpSpPr>
          <p:grpSpPr>
            <a:xfrm>
              <a:off x="2233276" y="895722"/>
              <a:ext cx="1082667" cy="223591"/>
              <a:chOff x="4808316" y="2800065"/>
              <a:chExt cx="1999386" cy="412910"/>
            </a:xfrm>
          </p:grpSpPr>
          <p:sp>
            <p:nvSpPr>
              <p:cNvPr id="21" name="Google Shape;4017;p83">
                <a:extLst>
                  <a:ext uri="{FF2B5EF4-FFF2-40B4-BE49-F238E27FC236}">
                    <a16:creationId xmlns:a16="http://schemas.microsoft.com/office/drawing/2014/main" id="{CA540C17-7F90-1D23-0A32-36B37A671AF9}"/>
                  </a:ext>
                </a:extLst>
              </p:cNvPr>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018;p83">
                <a:extLst>
                  <a:ext uri="{FF2B5EF4-FFF2-40B4-BE49-F238E27FC236}">
                    <a16:creationId xmlns:a16="http://schemas.microsoft.com/office/drawing/2014/main" id="{57442A05-0822-5989-6BAF-04B5ACB3DE0F}"/>
                  </a:ext>
                </a:extLst>
              </p:cNvPr>
              <p:cNvGrpSpPr/>
              <p:nvPr/>
            </p:nvGrpSpPr>
            <p:grpSpPr>
              <a:xfrm>
                <a:off x="4808316" y="2800065"/>
                <a:ext cx="92400" cy="411825"/>
                <a:chOff x="845575" y="2563700"/>
                <a:chExt cx="92400" cy="411825"/>
              </a:xfrm>
            </p:grpSpPr>
            <p:cxnSp>
              <p:nvCxnSpPr>
                <p:cNvPr id="23" name="Google Shape;4019;p83">
                  <a:extLst>
                    <a:ext uri="{FF2B5EF4-FFF2-40B4-BE49-F238E27FC236}">
                      <a16:creationId xmlns:a16="http://schemas.microsoft.com/office/drawing/2014/main" id="{EF74BFC4-5CB8-FF5F-6A22-2E62839BB6FC}"/>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4" name="Google Shape;4020;p83">
                  <a:extLst>
                    <a:ext uri="{FF2B5EF4-FFF2-40B4-BE49-F238E27FC236}">
                      <a16:creationId xmlns:a16="http://schemas.microsoft.com/office/drawing/2014/main" id="{620ED1C3-56CE-C5AC-540D-BADD211CE350}"/>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021;p83">
              <a:extLst>
                <a:ext uri="{FF2B5EF4-FFF2-40B4-BE49-F238E27FC236}">
                  <a16:creationId xmlns:a16="http://schemas.microsoft.com/office/drawing/2014/main" id="{40163159-CB6E-75A5-BDF0-D8D0BDA85B8E}"/>
                </a:ext>
              </a:extLst>
            </p:cNvPr>
            <p:cNvGrpSpPr/>
            <p:nvPr/>
          </p:nvGrpSpPr>
          <p:grpSpPr>
            <a:xfrm>
              <a:off x="106648" y="895722"/>
              <a:ext cx="1088401" cy="223591"/>
              <a:chOff x="881025" y="2800065"/>
              <a:chExt cx="2009975" cy="412910"/>
            </a:xfrm>
          </p:grpSpPr>
          <p:sp>
            <p:nvSpPr>
              <p:cNvPr id="17" name="Google Shape;4022;p83">
                <a:extLst>
                  <a:ext uri="{FF2B5EF4-FFF2-40B4-BE49-F238E27FC236}">
                    <a16:creationId xmlns:a16="http://schemas.microsoft.com/office/drawing/2014/main" id="{0F02335C-499C-9A9F-2DC2-774A8B183B34}"/>
                  </a:ext>
                </a:extLst>
              </p:cNvPr>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4023;p83">
                <a:extLst>
                  <a:ext uri="{FF2B5EF4-FFF2-40B4-BE49-F238E27FC236}">
                    <a16:creationId xmlns:a16="http://schemas.microsoft.com/office/drawing/2014/main" id="{F5B3CC42-E1E1-2C48-27F3-2F68871B3279}"/>
                  </a:ext>
                </a:extLst>
              </p:cNvPr>
              <p:cNvGrpSpPr/>
              <p:nvPr/>
            </p:nvGrpSpPr>
            <p:grpSpPr>
              <a:xfrm>
                <a:off x="881025" y="2800065"/>
                <a:ext cx="92400" cy="411825"/>
                <a:chOff x="845575" y="2563700"/>
                <a:chExt cx="92400" cy="411825"/>
              </a:xfrm>
            </p:grpSpPr>
            <p:cxnSp>
              <p:nvCxnSpPr>
                <p:cNvPr id="19" name="Google Shape;4024;p83">
                  <a:extLst>
                    <a:ext uri="{FF2B5EF4-FFF2-40B4-BE49-F238E27FC236}">
                      <a16:creationId xmlns:a16="http://schemas.microsoft.com/office/drawing/2014/main" id="{6BE9FEB6-E9E5-0001-EFA2-78009426E5BB}"/>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0" name="Google Shape;4025;p83">
                  <a:extLst>
                    <a:ext uri="{FF2B5EF4-FFF2-40B4-BE49-F238E27FC236}">
                      <a16:creationId xmlns:a16="http://schemas.microsoft.com/office/drawing/2014/main" id="{4DC696F1-0C18-7DE8-7141-BDCD56B7C3D5}"/>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4026;p83">
              <a:extLst>
                <a:ext uri="{FF2B5EF4-FFF2-40B4-BE49-F238E27FC236}">
                  <a16:creationId xmlns:a16="http://schemas.microsoft.com/office/drawing/2014/main" id="{DEF8847E-C97A-3F1A-B1BC-0FF73182B2F4}"/>
                </a:ext>
              </a:extLst>
            </p:cNvPr>
            <p:cNvGrpSpPr/>
            <p:nvPr/>
          </p:nvGrpSpPr>
          <p:grpSpPr>
            <a:xfrm>
              <a:off x="1172346" y="1047018"/>
              <a:ext cx="1083151" cy="223003"/>
              <a:chOff x="2849073" y="3079467"/>
              <a:chExt cx="2000279" cy="411825"/>
            </a:xfrm>
          </p:grpSpPr>
          <p:sp>
            <p:nvSpPr>
              <p:cNvPr id="13" name="Google Shape;4027;p83">
                <a:extLst>
                  <a:ext uri="{FF2B5EF4-FFF2-40B4-BE49-F238E27FC236}">
                    <a16:creationId xmlns:a16="http://schemas.microsoft.com/office/drawing/2014/main" id="{A86EF6BB-ED0C-323F-74D7-8FBFE5B83F9B}"/>
                  </a:ext>
                </a:extLst>
              </p:cNvPr>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028;p83">
                <a:extLst>
                  <a:ext uri="{FF2B5EF4-FFF2-40B4-BE49-F238E27FC236}">
                    <a16:creationId xmlns:a16="http://schemas.microsoft.com/office/drawing/2014/main" id="{92557192-84BF-1050-CF8B-F226A46763F0}"/>
                  </a:ext>
                </a:extLst>
              </p:cNvPr>
              <p:cNvGrpSpPr/>
              <p:nvPr/>
            </p:nvGrpSpPr>
            <p:grpSpPr>
              <a:xfrm rot="10800000">
                <a:off x="2849073" y="3079467"/>
                <a:ext cx="92400" cy="411825"/>
                <a:chOff x="2070100" y="2563700"/>
                <a:chExt cx="92400" cy="411825"/>
              </a:xfrm>
            </p:grpSpPr>
            <p:cxnSp>
              <p:nvCxnSpPr>
                <p:cNvPr id="15" name="Google Shape;4029;p83">
                  <a:extLst>
                    <a:ext uri="{FF2B5EF4-FFF2-40B4-BE49-F238E27FC236}">
                      <a16:creationId xmlns:a16="http://schemas.microsoft.com/office/drawing/2014/main" id="{CFF22EBF-1E12-CE60-AA0D-1FFFA638B31F}"/>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6" name="Google Shape;4030;p83">
                  <a:extLst>
                    <a:ext uri="{FF2B5EF4-FFF2-40B4-BE49-F238E27FC236}">
                      <a16:creationId xmlns:a16="http://schemas.microsoft.com/office/drawing/2014/main" id="{D8E8E21F-3998-FF23-275A-3348F9D16151}"/>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4031;p83">
              <a:extLst>
                <a:ext uri="{FF2B5EF4-FFF2-40B4-BE49-F238E27FC236}">
                  <a16:creationId xmlns:a16="http://schemas.microsoft.com/office/drawing/2014/main" id="{BECA04DF-1744-3A00-6D93-0FF75FCDF7D7}"/>
                </a:ext>
              </a:extLst>
            </p:cNvPr>
            <p:cNvGrpSpPr/>
            <p:nvPr/>
          </p:nvGrpSpPr>
          <p:grpSpPr>
            <a:xfrm>
              <a:off x="3290132" y="1047018"/>
              <a:ext cx="1297929" cy="223003"/>
              <a:chOff x="6760035" y="3079467"/>
              <a:chExt cx="2396914" cy="411825"/>
            </a:xfrm>
          </p:grpSpPr>
          <p:sp>
            <p:nvSpPr>
              <p:cNvPr id="9" name="Google Shape;4032;p83">
                <a:extLst>
                  <a:ext uri="{FF2B5EF4-FFF2-40B4-BE49-F238E27FC236}">
                    <a16:creationId xmlns:a16="http://schemas.microsoft.com/office/drawing/2014/main" id="{A39CD15E-B745-5C76-DC7F-5E352E227CB8}"/>
                  </a:ext>
                </a:extLst>
              </p:cNvPr>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4033;p83">
                <a:extLst>
                  <a:ext uri="{FF2B5EF4-FFF2-40B4-BE49-F238E27FC236}">
                    <a16:creationId xmlns:a16="http://schemas.microsoft.com/office/drawing/2014/main" id="{1BC0EA8A-8DE8-DD8C-016C-D12FE0810CE9}"/>
                  </a:ext>
                </a:extLst>
              </p:cNvPr>
              <p:cNvGrpSpPr/>
              <p:nvPr/>
            </p:nvGrpSpPr>
            <p:grpSpPr>
              <a:xfrm rot="10800000">
                <a:off x="6760035" y="3079467"/>
                <a:ext cx="92400" cy="411825"/>
                <a:chOff x="2070100" y="2563700"/>
                <a:chExt cx="92400" cy="411825"/>
              </a:xfrm>
            </p:grpSpPr>
            <p:cxnSp>
              <p:nvCxnSpPr>
                <p:cNvPr id="11" name="Google Shape;4034;p83">
                  <a:extLst>
                    <a:ext uri="{FF2B5EF4-FFF2-40B4-BE49-F238E27FC236}">
                      <a16:creationId xmlns:a16="http://schemas.microsoft.com/office/drawing/2014/main" id="{9DDD8002-3A55-11B8-0E11-B01C917B0F18}"/>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2" name="Google Shape;4035;p83">
                  <a:extLst>
                    <a:ext uri="{FF2B5EF4-FFF2-40B4-BE49-F238E27FC236}">
                      <a16:creationId xmlns:a16="http://schemas.microsoft.com/office/drawing/2014/main" id="{4A0F129D-E996-B607-CFB7-ECAE22D028BB}"/>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 name="Google Shape;4036;p83">
            <a:extLst>
              <a:ext uri="{FF2B5EF4-FFF2-40B4-BE49-F238E27FC236}">
                <a16:creationId xmlns:a16="http://schemas.microsoft.com/office/drawing/2014/main" id="{E2C17837-B0CC-32E0-A5A2-4DE5D2B17916}"/>
              </a:ext>
            </a:extLst>
          </p:cNvPr>
          <p:cNvGrpSpPr/>
          <p:nvPr/>
        </p:nvGrpSpPr>
        <p:grpSpPr>
          <a:xfrm>
            <a:off x="2992795" y="4587554"/>
            <a:ext cx="1388431" cy="1037328"/>
            <a:chOff x="2183288" y="3555572"/>
            <a:chExt cx="1136241" cy="835873"/>
          </a:xfrm>
        </p:grpSpPr>
        <p:sp>
          <p:nvSpPr>
            <p:cNvPr id="26" name="Google Shape;4037;p83">
              <a:extLst>
                <a:ext uri="{FF2B5EF4-FFF2-40B4-BE49-F238E27FC236}">
                  <a16:creationId xmlns:a16="http://schemas.microsoft.com/office/drawing/2014/main" id="{AA1A7AC6-D0E5-C585-9E7F-02AD55CBA0B4}"/>
                </a:ext>
              </a:extLst>
            </p:cNvPr>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4038;p83">
              <a:extLst>
                <a:ext uri="{FF2B5EF4-FFF2-40B4-BE49-F238E27FC236}">
                  <a16:creationId xmlns:a16="http://schemas.microsoft.com/office/drawing/2014/main" id="{1E5DAC9B-B5AA-678C-CA8C-C2859F6B75AF}"/>
                </a:ext>
              </a:extLst>
            </p:cNvPr>
            <p:cNvGrpSpPr/>
            <p:nvPr/>
          </p:nvGrpSpPr>
          <p:grpSpPr>
            <a:xfrm>
              <a:off x="2205895" y="3637269"/>
              <a:ext cx="1089848" cy="724993"/>
              <a:chOff x="2205895" y="3637269"/>
              <a:chExt cx="1089848" cy="724993"/>
            </a:xfrm>
          </p:grpSpPr>
          <p:sp>
            <p:nvSpPr>
              <p:cNvPr id="41" name="Google Shape;4039;p83">
                <a:extLst>
                  <a:ext uri="{FF2B5EF4-FFF2-40B4-BE49-F238E27FC236}">
                    <a16:creationId xmlns:a16="http://schemas.microsoft.com/office/drawing/2014/main" id="{3DD63034-965E-55C9-3880-84FDF1744818}"/>
                  </a:ext>
                </a:extLst>
              </p:cNvPr>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40;p83">
                <a:extLst>
                  <a:ext uri="{FF2B5EF4-FFF2-40B4-BE49-F238E27FC236}">
                    <a16:creationId xmlns:a16="http://schemas.microsoft.com/office/drawing/2014/main" id="{A2D87860-52C8-6821-BCB8-6AAC53310DFF}"/>
                  </a:ext>
                </a:extLst>
              </p:cNvPr>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41;p83">
                <a:extLst>
                  <a:ext uri="{FF2B5EF4-FFF2-40B4-BE49-F238E27FC236}">
                    <a16:creationId xmlns:a16="http://schemas.microsoft.com/office/drawing/2014/main" id="{7021111D-6A15-6AE7-C114-C5A76905474B}"/>
                  </a:ext>
                </a:extLst>
              </p:cNvPr>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42;p83">
                <a:extLst>
                  <a:ext uri="{FF2B5EF4-FFF2-40B4-BE49-F238E27FC236}">
                    <a16:creationId xmlns:a16="http://schemas.microsoft.com/office/drawing/2014/main" id="{5DDABF35-E7AB-C952-6875-745B2F77945D}"/>
                  </a:ext>
                </a:extLst>
              </p:cNvPr>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43;p83">
                <a:extLst>
                  <a:ext uri="{FF2B5EF4-FFF2-40B4-BE49-F238E27FC236}">
                    <a16:creationId xmlns:a16="http://schemas.microsoft.com/office/drawing/2014/main" id="{0481D1BF-8010-34C5-5CC8-C87FA113ECB1}"/>
                  </a:ext>
                </a:extLst>
              </p:cNvPr>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44;p83">
                <a:extLst>
                  <a:ext uri="{FF2B5EF4-FFF2-40B4-BE49-F238E27FC236}">
                    <a16:creationId xmlns:a16="http://schemas.microsoft.com/office/drawing/2014/main" id="{879B2007-B67F-38AB-25CE-1A076B1C79D0}"/>
                  </a:ext>
                </a:extLst>
              </p:cNvPr>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4045;p83">
              <a:extLst>
                <a:ext uri="{FF2B5EF4-FFF2-40B4-BE49-F238E27FC236}">
                  <a16:creationId xmlns:a16="http://schemas.microsoft.com/office/drawing/2014/main" id="{1D5605D4-BA6A-30BF-2C6F-DECC40EFC2B6}"/>
                </a:ext>
              </a:extLst>
            </p:cNvPr>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4046;p83">
              <a:extLst>
                <a:ext uri="{FF2B5EF4-FFF2-40B4-BE49-F238E27FC236}">
                  <a16:creationId xmlns:a16="http://schemas.microsoft.com/office/drawing/2014/main" id="{F9568770-C4DA-E887-07C5-B0ACB0F2FEC6}"/>
                </a:ext>
              </a:extLst>
            </p:cNvPr>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0" name="Google Shape;4047;p83">
              <a:extLst>
                <a:ext uri="{FF2B5EF4-FFF2-40B4-BE49-F238E27FC236}">
                  <a16:creationId xmlns:a16="http://schemas.microsoft.com/office/drawing/2014/main" id="{6CA8716C-919F-7999-3C05-6F2CD4FAE2F2}"/>
                </a:ext>
              </a:extLst>
            </p:cNvPr>
            <p:cNvGrpSpPr/>
            <p:nvPr/>
          </p:nvGrpSpPr>
          <p:grpSpPr>
            <a:xfrm>
              <a:off x="3173850" y="3779426"/>
              <a:ext cx="145679" cy="70048"/>
              <a:chOff x="3173850" y="3779426"/>
              <a:chExt cx="145679" cy="70048"/>
            </a:xfrm>
          </p:grpSpPr>
          <p:cxnSp>
            <p:nvCxnSpPr>
              <p:cNvPr id="39" name="Google Shape;4048;p83">
                <a:extLst>
                  <a:ext uri="{FF2B5EF4-FFF2-40B4-BE49-F238E27FC236}">
                    <a16:creationId xmlns:a16="http://schemas.microsoft.com/office/drawing/2014/main" id="{C8FDD2EE-D297-4C5D-94B1-116E83363562}"/>
                  </a:ext>
                </a:extLst>
              </p:cNvPr>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0" name="Google Shape;4049;p83">
                <a:extLst>
                  <a:ext uri="{FF2B5EF4-FFF2-40B4-BE49-F238E27FC236}">
                    <a16:creationId xmlns:a16="http://schemas.microsoft.com/office/drawing/2014/main" id="{715BD57D-13FF-5A48-32E9-5836ED0A847F}"/>
                  </a:ext>
                </a:extLst>
              </p:cNvPr>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050;p83">
              <a:extLst>
                <a:ext uri="{FF2B5EF4-FFF2-40B4-BE49-F238E27FC236}">
                  <a16:creationId xmlns:a16="http://schemas.microsoft.com/office/drawing/2014/main" id="{93B3C81E-AC95-F703-CF26-7C0A440372F6}"/>
                </a:ext>
              </a:extLst>
            </p:cNvPr>
            <p:cNvGrpSpPr/>
            <p:nvPr/>
          </p:nvGrpSpPr>
          <p:grpSpPr>
            <a:xfrm>
              <a:off x="2183288" y="4139483"/>
              <a:ext cx="145133" cy="70048"/>
              <a:chOff x="2183288" y="4139483"/>
              <a:chExt cx="145133" cy="70048"/>
            </a:xfrm>
          </p:grpSpPr>
          <p:cxnSp>
            <p:nvCxnSpPr>
              <p:cNvPr id="37" name="Google Shape;4051;p83">
                <a:extLst>
                  <a:ext uri="{FF2B5EF4-FFF2-40B4-BE49-F238E27FC236}">
                    <a16:creationId xmlns:a16="http://schemas.microsoft.com/office/drawing/2014/main" id="{DE350E91-53CB-C0A0-EB51-14C6C77F628C}"/>
                  </a:ext>
                </a:extLst>
              </p:cNvPr>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38" name="Google Shape;4052;p83">
                <a:extLst>
                  <a:ext uri="{FF2B5EF4-FFF2-40B4-BE49-F238E27FC236}">
                    <a16:creationId xmlns:a16="http://schemas.microsoft.com/office/drawing/2014/main" id="{662C844D-8202-9007-DAA2-BE1544BB3049}"/>
                  </a:ext>
                </a:extLst>
              </p:cNvPr>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053;p83">
              <a:extLst>
                <a:ext uri="{FF2B5EF4-FFF2-40B4-BE49-F238E27FC236}">
                  <a16:creationId xmlns:a16="http://schemas.microsoft.com/office/drawing/2014/main" id="{71297311-7980-A621-0EEB-DCC9C63750E2}"/>
                </a:ext>
              </a:extLst>
            </p:cNvPr>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4054;p83">
              <a:extLst>
                <a:ext uri="{FF2B5EF4-FFF2-40B4-BE49-F238E27FC236}">
                  <a16:creationId xmlns:a16="http://schemas.microsoft.com/office/drawing/2014/main" id="{6C854306-7FCD-3D60-6EEB-D3C0FA26425B}"/>
                </a:ext>
              </a:extLst>
            </p:cNvPr>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4" name="Google Shape;4055;p83">
              <a:extLst>
                <a:ext uri="{FF2B5EF4-FFF2-40B4-BE49-F238E27FC236}">
                  <a16:creationId xmlns:a16="http://schemas.microsoft.com/office/drawing/2014/main" id="{01B65C94-96C0-09F5-CE2C-4FFAC8735699}"/>
                </a:ext>
              </a:extLst>
            </p:cNvPr>
            <p:cNvGrpSpPr/>
            <p:nvPr/>
          </p:nvGrpSpPr>
          <p:grpSpPr>
            <a:xfrm>
              <a:off x="2943836" y="4268886"/>
              <a:ext cx="60717" cy="122559"/>
              <a:chOff x="2943836" y="4268886"/>
              <a:chExt cx="60717" cy="122559"/>
            </a:xfrm>
          </p:grpSpPr>
          <p:sp>
            <p:nvSpPr>
              <p:cNvPr id="35" name="Google Shape;4056;p83">
                <a:extLst>
                  <a:ext uri="{FF2B5EF4-FFF2-40B4-BE49-F238E27FC236}">
                    <a16:creationId xmlns:a16="http://schemas.microsoft.com/office/drawing/2014/main" id="{3B3CE688-9F04-20C3-6E53-9F70A432EB4E}"/>
                  </a:ext>
                </a:extLst>
              </p:cNvPr>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4057;p83">
                <a:extLst>
                  <a:ext uri="{FF2B5EF4-FFF2-40B4-BE49-F238E27FC236}">
                    <a16:creationId xmlns:a16="http://schemas.microsoft.com/office/drawing/2014/main" id="{2A4DBF69-32BA-702B-72F7-70D557BDD6C2}"/>
                  </a:ext>
                </a:extLst>
              </p:cNvPr>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7" name="Google Shape;4058;p83">
            <a:extLst>
              <a:ext uri="{FF2B5EF4-FFF2-40B4-BE49-F238E27FC236}">
                <a16:creationId xmlns:a16="http://schemas.microsoft.com/office/drawing/2014/main" id="{19AFCAEC-B9D0-A0D4-D470-7F9CEAC119A3}"/>
              </a:ext>
            </a:extLst>
          </p:cNvPr>
          <p:cNvGrpSpPr/>
          <p:nvPr/>
        </p:nvGrpSpPr>
        <p:grpSpPr>
          <a:xfrm>
            <a:off x="4606406" y="1889872"/>
            <a:ext cx="2141187" cy="983896"/>
            <a:chOff x="3530532" y="1496185"/>
            <a:chExt cx="1562000" cy="706730"/>
          </a:xfrm>
        </p:grpSpPr>
        <p:cxnSp>
          <p:nvCxnSpPr>
            <p:cNvPr id="48" name="Google Shape;4059;p83">
              <a:extLst>
                <a:ext uri="{FF2B5EF4-FFF2-40B4-BE49-F238E27FC236}">
                  <a16:creationId xmlns:a16="http://schemas.microsoft.com/office/drawing/2014/main" id="{639CC32C-EB43-2355-CEAA-4D57F68BBE08}"/>
                </a:ext>
              </a:extLst>
            </p:cNvPr>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9" name="Google Shape;4060;p83">
              <a:extLst>
                <a:ext uri="{FF2B5EF4-FFF2-40B4-BE49-F238E27FC236}">
                  <a16:creationId xmlns:a16="http://schemas.microsoft.com/office/drawing/2014/main" id="{F16B5F6A-B270-76B8-A63C-26B1C64CFCC7}"/>
                </a:ext>
              </a:extLst>
            </p:cNvPr>
            <p:cNvGrpSpPr/>
            <p:nvPr/>
          </p:nvGrpSpPr>
          <p:grpSpPr>
            <a:xfrm>
              <a:off x="3530532" y="1496185"/>
              <a:ext cx="323430" cy="463587"/>
              <a:chOff x="3530532" y="1496185"/>
              <a:chExt cx="323430" cy="463587"/>
            </a:xfrm>
          </p:grpSpPr>
          <p:grpSp>
            <p:nvGrpSpPr>
              <p:cNvPr id="65" name="Google Shape;4061;p83">
                <a:extLst>
                  <a:ext uri="{FF2B5EF4-FFF2-40B4-BE49-F238E27FC236}">
                    <a16:creationId xmlns:a16="http://schemas.microsoft.com/office/drawing/2014/main" id="{C0FDD53B-C8F5-FD3F-B2B8-EC442E19F8D0}"/>
                  </a:ext>
                </a:extLst>
              </p:cNvPr>
              <p:cNvGrpSpPr/>
              <p:nvPr/>
            </p:nvGrpSpPr>
            <p:grpSpPr>
              <a:xfrm>
                <a:off x="3567462" y="1496185"/>
                <a:ext cx="286500" cy="361376"/>
                <a:chOff x="3567462" y="1496185"/>
                <a:chExt cx="286500" cy="361376"/>
              </a:xfrm>
            </p:grpSpPr>
            <p:cxnSp>
              <p:nvCxnSpPr>
                <p:cNvPr id="67" name="Google Shape;4062;p83">
                  <a:extLst>
                    <a:ext uri="{FF2B5EF4-FFF2-40B4-BE49-F238E27FC236}">
                      <a16:creationId xmlns:a16="http://schemas.microsoft.com/office/drawing/2014/main" id="{676F8988-B1FC-1B44-46AB-6D6915C7D21D}"/>
                    </a:ext>
                  </a:extLst>
                </p:cNvPr>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8" name="Google Shape;4063;p83">
                  <a:extLst>
                    <a:ext uri="{FF2B5EF4-FFF2-40B4-BE49-F238E27FC236}">
                      <a16:creationId xmlns:a16="http://schemas.microsoft.com/office/drawing/2014/main" id="{6947BE6B-41B2-67E3-F8D2-6B3AE141B41D}"/>
                    </a:ext>
                  </a:extLst>
                </p:cNvPr>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4064;p83">
                <a:extLst>
                  <a:ext uri="{FF2B5EF4-FFF2-40B4-BE49-F238E27FC236}">
                    <a16:creationId xmlns:a16="http://schemas.microsoft.com/office/drawing/2014/main" id="{9BC904ED-A9B9-1830-D5D2-1C6E0A115FBE}"/>
                  </a:ext>
                </a:extLst>
              </p:cNvPr>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4065;p83">
              <a:extLst>
                <a:ext uri="{FF2B5EF4-FFF2-40B4-BE49-F238E27FC236}">
                  <a16:creationId xmlns:a16="http://schemas.microsoft.com/office/drawing/2014/main" id="{940000D9-57B3-C164-517E-F34863612910}"/>
                </a:ext>
              </a:extLst>
            </p:cNvPr>
            <p:cNvGrpSpPr/>
            <p:nvPr/>
          </p:nvGrpSpPr>
          <p:grpSpPr>
            <a:xfrm>
              <a:off x="3891569" y="1779209"/>
              <a:ext cx="323945" cy="423706"/>
              <a:chOff x="3891569" y="1779209"/>
              <a:chExt cx="323945" cy="423706"/>
            </a:xfrm>
          </p:grpSpPr>
          <p:grpSp>
            <p:nvGrpSpPr>
              <p:cNvPr id="61" name="Google Shape;4066;p83">
                <a:extLst>
                  <a:ext uri="{FF2B5EF4-FFF2-40B4-BE49-F238E27FC236}">
                    <a16:creationId xmlns:a16="http://schemas.microsoft.com/office/drawing/2014/main" id="{B157672E-CBD7-3CB7-F17E-4ED9F3224786}"/>
                  </a:ext>
                </a:extLst>
              </p:cNvPr>
              <p:cNvGrpSpPr/>
              <p:nvPr/>
            </p:nvGrpSpPr>
            <p:grpSpPr>
              <a:xfrm>
                <a:off x="3929014" y="1881638"/>
                <a:ext cx="286500" cy="321278"/>
                <a:chOff x="3929014" y="1881638"/>
                <a:chExt cx="286500" cy="321278"/>
              </a:xfrm>
            </p:grpSpPr>
            <p:cxnSp>
              <p:nvCxnSpPr>
                <p:cNvPr id="63" name="Google Shape;4067;p83">
                  <a:extLst>
                    <a:ext uri="{FF2B5EF4-FFF2-40B4-BE49-F238E27FC236}">
                      <a16:creationId xmlns:a16="http://schemas.microsoft.com/office/drawing/2014/main" id="{994AE78F-73B7-F390-F971-206253F495A9}"/>
                    </a:ext>
                  </a:extLst>
                </p:cNvPr>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64" name="Google Shape;4068;p83">
                  <a:extLst>
                    <a:ext uri="{FF2B5EF4-FFF2-40B4-BE49-F238E27FC236}">
                      <a16:creationId xmlns:a16="http://schemas.microsoft.com/office/drawing/2014/main" id="{B02AFC1C-F252-41EE-08BE-266A39918766}"/>
                    </a:ext>
                  </a:extLst>
                </p:cNvPr>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4069;p83">
                <a:extLst>
                  <a:ext uri="{FF2B5EF4-FFF2-40B4-BE49-F238E27FC236}">
                    <a16:creationId xmlns:a16="http://schemas.microsoft.com/office/drawing/2014/main" id="{0CC29221-8689-6274-2934-A0613158B3EE}"/>
                  </a:ext>
                </a:extLst>
              </p:cNvPr>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4070;p83">
              <a:extLst>
                <a:ext uri="{FF2B5EF4-FFF2-40B4-BE49-F238E27FC236}">
                  <a16:creationId xmlns:a16="http://schemas.microsoft.com/office/drawing/2014/main" id="{0C379E4C-3786-0083-6090-53A85C6AA40B}"/>
                </a:ext>
              </a:extLst>
            </p:cNvPr>
            <p:cNvGrpSpPr/>
            <p:nvPr/>
          </p:nvGrpSpPr>
          <p:grpSpPr>
            <a:xfrm>
              <a:off x="4252606" y="1496185"/>
              <a:ext cx="324721" cy="463587"/>
              <a:chOff x="4252606" y="1496185"/>
              <a:chExt cx="324721" cy="463587"/>
            </a:xfrm>
          </p:grpSpPr>
          <p:grpSp>
            <p:nvGrpSpPr>
              <p:cNvPr id="57" name="Google Shape;4071;p83">
                <a:extLst>
                  <a:ext uri="{FF2B5EF4-FFF2-40B4-BE49-F238E27FC236}">
                    <a16:creationId xmlns:a16="http://schemas.microsoft.com/office/drawing/2014/main" id="{8C12C2A6-0AB4-5FD8-983F-897C8409A74D}"/>
                  </a:ext>
                </a:extLst>
              </p:cNvPr>
              <p:cNvGrpSpPr/>
              <p:nvPr/>
            </p:nvGrpSpPr>
            <p:grpSpPr>
              <a:xfrm>
                <a:off x="4290828" y="1496185"/>
                <a:ext cx="286500" cy="361376"/>
                <a:chOff x="4290828" y="1496185"/>
                <a:chExt cx="286500" cy="361376"/>
              </a:xfrm>
            </p:grpSpPr>
            <p:cxnSp>
              <p:nvCxnSpPr>
                <p:cNvPr id="59" name="Google Shape;4072;p83">
                  <a:extLst>
                    <a:ext uri="{FF2B5EF4-FFF2-40B4-BE49-F238E27FC236}">
                      <a16:creationId xmlns:a16="http://schemas.microsoft.com/office/drawing/2014/main" id="{1EED0BDD-440E-BE1E-93DD-345744794466}"/>
                    </a:ext>
                  </a:extLst>
                </p:cNvPr>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0" name="Google Shape;4073;p83">
                  <a:extLst>
                    <a:ext uri="{FF2B5EF4-FFF2-40B4-BE49-F238E27FC236}">
                      <a16:creationId xmlns:a16="http://schemas.microsoft.com/office/drawing/2014/main" id="{A77436D2-FCF5-5C47-B07A-7E81A99179BF}"/>
                    </a:ext>
                  </a:extLst>
                </p:cNvPr>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4074;p83">
                <a:extLst>
                  <a:ext uri="{FF2B5EF4-FFF2-40B4-BE49-F238E27FC236}">
                    <a16:creationId xmlns:a16="http://schemas.microsoft.com/office/drawing/2014/main" id="{1A9EFB4E-F86C-FCB6-9DDB-7C74BAC338E2}"/>
                  </a:ext>
                </a:extLst>
              </p:cNvPr>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075;p83">
              <a:extLst>
                <a:ext uri="{FF2B5EF4-FFF2-40B4-BE49-F238E27FC236}">
                  <a16:creationId xmlns:a16="http://schemas.microsoft.com/office/drawing/2014/main" id="{676A4CD3-B801-8BC6-919E-E80677EA6110}"/>
                </a:ext>
              </a:extLst>
            </p:cNvPr>
            <p:cNvGrpSpPr/>
            <p:nvPr/>
          </p:nvGrpSpPr>
          <p:grpSpPr>
            <a:xfrm>
              <a:off x="4613643" y="1763716"/>
              <a:ext cx="325308" cy="439200"/>
              <a:chOff x="4613643" y="1763716"/>
              <a:chExt cx="325308" cy="439200"/>
            </a:xfrm>
          </p:grpSpPr>
          <p:grpSp>
            <p:nvGrpSpPr>
              <p:cNvPr id="53" name="Google Shape;4076;p83">
                <a:extLst>
                  <a:ext uri="{FF2B5EF4-FFF2-40B4-BE49-F238E27FC236}">
                    <a16:creationId xmlns:a16="http://schemas.microsoft.com/office/drawing/2014/main" id="{D6C175C7-6E1D-1CA4-080E-7E345629BB2F}"/>
                  </a:ext>
                </a:extLst>
              </p:cNvPr>
              <p:cNvGrpSpPr/>
              <p:nvPr/>
            </p:nvGrpSpPr>
            <p:grpSpPr>
              <a:xfrm>
                <a:off x="4652451" y="1879538"/>
                <a:ext cx="286500" cy="323378"/>
                <a:chOff x="4652451" y="1879538"/>
                <a:chExt cx="286500" cy="323378"/>
              </a:xfrm>
            </p:grpSpPr>
            <p:cxnSp>
              <p:nvCxnSpPr>
                <p:cNvPr id="55" name="Google Shape;4077;p83">
                  <a:extLst>
                    <a:ext uri="{FF2B5EF4-FFF2-40B4-BE49-F238E27FC236}">
                      <a16:creationId xmlns:a16="http://schemas.microsoft.com/office/drawing/2014/main" id="{571C6FB7-2474-2872-006F-8A30447D1834}"/>
                    </a:ext>
                  </a:extLst>
                </p:cNvPr>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56" name="Google Shape;4078;p83">
                  <a:extLst>
                    <a:ext uri="{FF2B5EF4-FFF2-40B4-BE49-F238E27FC236}">
                      <a16:creationId xmlns:a16="http://schemas.microsoft.com/office/drawing/2014/main" id="{EF9FC30B-6892-5CA4-05A4-D0F488BADC8D}"/>
                    </a:ext>
                  </a:extLst>
                </p:cNvPr>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079;p83">
                <a:extLst>
                  <a:ext uri="{FF2B5EF4-FFF2-40B4-BE49-F238E27FC236}">
                    <a16:creationId xmlns:a16="http://schemas.microsoft.com/office/drawing/2014/main" id="{5920B2CC-A2B2-4BDF-07E8-204FE003598F}"/>
                  </a:ext>
                </a:extLst>
              </p:cNvPr>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4080;p83">
            <a:extLst>
              <a:ext uri="{FF2B5EF4-FFF2-40B4-BE49-F238E27FC236}">
                <a16:creationId xmlns:a16="http://schemas.microsoft.com/office/drawing/2014/main" id="{059CE84F-2086-4D46-CCB8-9D376F771049}"/>
              </a:ext>
            </a:extLst>
          </p:cNvPr>
          <p:cNvGrpSpPr/>
          <p:nvPr/>
        </p:nvGrpSpPr>
        <p:grpSpPr>
          <a:xfrm>
            <a:off x="4621559" y="2997524"/>
            <a:ext cx="2110911" cy="508027"/>
            <a:chOff x="3512551" y="2358270"/>
            <a:chExt cx="1597383" cy="378533"/>
          </a:xfrm>
        </p:grpSpPr>
        <p:cxnSp>
          <p:nvCxnSpPr>
            <p:cNvPr id="70" name="Google Shape;4081;p83">
              <a:extLst>
                <a:ext uri="{FF2B5EF4-FFF2-40B4-BE49-F238E27FC236}">
                  <a16:creationId xmlns:a16="http://schemas.microsoft.com/office/drawing/2014/main" id="{690C5E50-43FA-34DB-B4EA-DD99409EF0C0}"/>
                </a:ext>
              </a:extLst>
            </p:cNvPr>
            <p:cNvCxnSpPr>
              <a:stCxn id="85" idx="6"/>
              <a:endCxn id="76"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71" name="Google Shape;4084;p83">
              <a:extLst>
                <a:ext uri="{FF2B5EF4-FFF2-40B4-BE49-F238E27FC236}">
                  <a16:creationId xmlns:a16="http://schemas.microsoft.com/office/drawing/2014/main" id="{4C5212FE-5A71-40FE-AEC3-7607A518AE9B}"/>
                </a:ext>
              </a:extLst>
            </p:cNvPr>
            <p:cNvGrpSpPr/>
            <p:nvPr/>
          </p:nvGrpSpPr>
          <p:grpSpPr>
            <a:xfrm>
              <a:off x="3512551" y="2358270"/>
              <a:ext cx="225647" cy="307714"/>
              <a:chOff x="2182679" y="2004714"/>
              <a:chExt cx="792300" cy="1080458"/>
            </a:xfrm>
          </p:grpSpPr>
          <p:cxnSp>
            <p:nvCxnSpPr>
              <p:cNvPr id="84" name="Google Shape;4085;p83">
                <a:extLst>
                  <a:ext uri="{FF2B5EF4-FFF2-40B4-BE49-F238E27FC236}">
                    <a16:creationId xmlns:a16="http://schemas.microsoft.com/office/drawing/2014/main" id="{E2614DB4-C66D-F3CC-C13C-FB09AE98AC38}"/>
                  </a:ext>
                </a:extLst>
              </p:cNvPr>
              <p:cNvCxnSpPr>
                <a:stCxn id="86"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85" name="Google Shape;4082;p83">
                <a:extLst>
                  <a:ext uri="{FF2B5EF4-FFF2-40B4-BE49-F238E27FC236}">
                    <a16:creationId xmlns:a16="http://schemas.microsoft.com/office/drawing/2014/main" id="{86D5BFF9-03E9-77D2-4960-49143D659C02}"/>
                  </a:ext>
                </a:extLst>
              </p:cNvPr>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86;p83">
                <a:extLst>
                  <a:ext uri="{FF2B5EF4-FFF2-40B4-BE49-F238E27FC236}">
                    <a16:creationId xmlns:a16="http://schemas.microsoft.com/office/drawing/2014/main" id="{B5B89C83-4105-5493-5A15-01B3AB62255F}"/>
                  </a:ext>
                </a:extLst>
              </p:cNvPr>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4087;p83">
              <a:extLst>
                <a:ext uri="{FF2B5EF4-FFF2-40B4-BE49-F238E27FC236}">
                  <a16:creationId xmlns:a16="http://schemas.microsoft.com/office/drawing/2014/main" id="{92424F07-03F8-AA7D-4F67-23E751384503}"/>
                </a:ext>
              </a:extLst>
            </p:cNvPr>
            <p:cNvGrpSpPr/>
            <p:nvPr/>
          </p:nvGrpSpPr>
          <p:grpSpPr>
            <a:xfrm>
              <a:off x="3969644" y="2440153"/>
              <a:ext cx="225853" cy="296651"/>
              <a:chOff x="3775710" y="1729289"/>
              <a:chExt cx="136500" cy="179289"/>
            </a:xfrm>
          </p:grpSpPr>
          <p:cxnSp>
            <p:nvCxnSpPr>
              <p:cNvPr id="81" name="Google Shape;4088;p83">
                <a:extLst>
                  <a:ext uri="{FF2B5EF4-FFF2-40B4-BE49-F238E27FC236}">
                    <a16:creationId xmlns:a16="http://schemas.microsoft.com/office/drawing/2014/main" id="{A01EA457-D362-DEE8-347D-058C35CE9426}"/>
                  </a:ext>
                </a:extLst>
              </p:cNvPr>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82" name="Google Shape;4089;p83">
                <a:extLst>
                  <a:ext uri="{FF2B5EF4-FFF2-40B4-BE49-F238E27FC236}">
                    <a16:creationId xmlns:a16="http://schemas.microsoft.com/office/drawing/2014/main" id="{F029FEC8-A83A-98AF-2AAD-8F97DA8EF2E0}"/>
                  </a:ext>
                </a:extLst>
              </p:cNvPr>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90;p83">
                <a:extLst>
                  <a:ext uri="{FF2B5EF4-FFF2-40B4-BE49-F238E27FC236}">
                    <a16:creationId xmlns:a16="http://schemas.microsoft.com/office/drawing/2014/main" id="{161F82CE-28C7-0166-D4B7-301E1E3C6AA7}"/>
                  </a:ext>
                </a:extLst>
              </p:cNvPr>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4091;p83">
              <a:extLst>
                <a:ext uri="{FF2B5EF4-FFF2-40B4-BE49-F238E27FC236}">
                  <a16:creationId xmlns:a16="http://schemas.microsoft.com/office/drawing/2014/main" id="{4C297791-0A37-D19B-8253-C13F0A7CAA13}"/>
                </a:ext>
              </a:extLst>
            </p:cNvPr>
            <p:cNvGrpSpPr/>
            <p:nvPr/>
          </p:nvGrpSpPr>
          <p:grpSpPr>
            <a:xfrm>
              <a:off x="4427051" y="2358270"/>
              <a:ext cx="225647" cy="307714"/>
              <a:chOff x="5393704" y="2004714"/>
              <a:chExt cx="792300" cy="1080458"/>
            </a:xfrm>
          </p:grpSpPr>
          <p:cxnSp>
            <p:nvCxnSpPr>
              <p:cNvPr id="78" name="Google Shape;4092;p83">
                <a:extLst>
                  <a:ext uri="{FF2B5EF4-FFF2-40B4-BE49-F238E27FC236}">
                    <a16:creationId xmlns:a16="http://schemas.microsoft.com/office/drawing/2014/main" id="{2363CA40-F10B-8202-2E46-8EA94D31D26C}"/>
                  </a:ext>
                </a:extLst>
              </p:cNvPr>
              <p:cNvCxnSpPr>
                <a:stCxn id="80"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79" name="Google Shape;4094;p83">
                <a:extLst>
                  <a:ext uri="{FF2B5EF4-FFF2-40B4-BE49-F238E27FC236}">
                    <a16:creationId xmlns:a16="http://schemas.microsoft.com/office/drawing/2014/main" id="{B24C9C2C-B94C-F215-0192-9BF276CBC169}"/>
                  </a:ext>
                </a:extLst>
              </p:cNvPr>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93;p83">
                <a:extLst>
                  <a:ext uri="{FF2B5EF4-FFF2-40B4-BE49-F238E27FC236}">
                    <a16:creationId xmlns:a16="http://schemas.microsoft.com/office/drawing/2014/main" id="{20A5FF40-C178-707B-5946-06B12AB49B83}"/>
                  </a:ext>
                </a:extLst>
              </p:cNvPr>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4095;p83">
              <a:extLst>
                <a:ext uri="{FF2B5EF4-FFF2-40B4-BE49-F238E27FC236}">
                  <a16:creationId xmlns:a16="http://schemas.microsoft.com/office/drawing/2014/main" id="{587441A1-78B0-2CC0-F850-E4117EF49D16}"/>
                </a:ext>
              </a:extLst>
            </p:cNvPr>
            <p:cNvGrpSpPr/>
            <p:nvPr/>
          </p:nvGrpSpPr>
          <p:grpSpPr>
            <a:xfrm>
              <a:off x="4884287" y="2440252"/>
              <a:ext cx="225647" cy="296532"/>
              <a:chOff x="6999166" y="2292572"/>
              <a:chExt cx="792300" cy="1041192"/>
            </a:xfrm>
          </p:grpSpPr>
          <p:cxnSp>
            <p:nvCxnSpPr>
              <p:cNvPr id="75" name="Google Shape;4096;p83">
                <a:extLst>
                  <a:ext uri="{FF2B5EF4-FFF2-40B4-BE49-F238E27FC236}">
                    <a16:creationId xmlns:a16="http://schemas.microsoft.com/office/drawing/2014/main" id="{BBBE2577-B244-6876-B059-4021EA956624}"/>
                  </a:ext>
                </a:extLst>
              </p:cNvPr>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76" name="Google Shape;4083;p83">
                <a:extLst>
                  <a:ext uri="{FF2B5EF4-FFF2-40B4-BE49-F238E27FC236}">
                    <a16:creationId xmlns:a16="http://schemas.microsoft.com/office/drawing/2014/main" id="{1FA8F266-6F87-9F3A-4D8B-3B9BE12BB47C}"/>
                  </a:ext>
                </a:extLst>
              </p:cNvPr>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97;p83">
                <a:extLst>
                  <a:ext uri="{FF2B5EF4-FFF2-40B4-BE49-F238E27FC236}">
                    <a16:creationId xmlns:a16="http://schemas.microsoft.com/office/drawing/2014/main" id="{EAB5CC86-8CF3-E607-4B9F-78F0579140AA}"/>
                  </a:ext>
                </a:extLst>
              </p:cNvPr>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4098;p83">
            <a:extLst>
              <a:ext uri="{FF2B5EF4-FFF2-40B4-BE49-F238E27FC236}">
                <a16:creationId xmlns:a16="http://schemas.microsoft.com/office/drawing/2014/main" id="{1218057D-F8DF-4F6D-021D-8196E9B4E605}"/>
              </a:ext>
            </a:extLst>
          </p:cNvPr>
          <p:cNvGrpSpPr/>
          <p:nvPr/>
        </p:nvGrpSpPr>
        <p:grpSpPr>
          <a:xfrm>
            <a:off x="8992178" y="1487393"/>
            <a:ext cx="2021054" cy="950895"/>
            <a:chOff x="634175" y="2986275"/>
            <a:chExt cx="3147949" cy="1458344"/>
          </a:xfrm>
        </p:grpSpPr>
        <p:cxnSp>
          <p:nvCxnSpPr>
            <p:cNvPr id="88" name="Google Shape;4099;p83">
              <a:extLst>
                <a:ext uri="{FF2B5EF4-FFF2-40B4-BE49-F238E27FC236}">
                  <a16:creationId xmlns:a16="http://schemas.microsoft.com/office/drawing/2014/main" id="{52021642-ED35-E3CB-0709-E8C9DF289980}"/>
                </a:ext>
              </a:extLst>
            </p:cNvPr>
            <p:cNvCxnSpPr>
              <a:stCxn id="94" idx="4"/>
              <a:endCxn id="96"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89" name="Google Shape;4102;p83">
              <a:extLst>
                <a:ext uri="{FF2B5EF4-FFF2-40B4-BE49-F238E27FC236}">
                  <a16:creationId xmlns:a16="http://schemas.microsoft.com/office/drawing/2014/main" id="{41AA3B9C-CE37-392A-150D-A3C96F5F86D8}"/>
                </a:ext>
              </a:extLst>
            </p:cNvPr>
            <p:cNvCxnSpPr>
              <a:stCxn id="96" idx="0"/>
              <a:endCxn id="93"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0" name="Google Shape;4104;p83">
              <a:extLst>
                <a:ext uri="{FF2B5EF4-FFF2-40B4-BE49-F238E27FC236}">
                  <a16:creationId xmlns:a16="http://schemas.microsoft.com/office/drawing/2014/main" id="{70335FFF-7438-4BD2-73A1-DFBF9204B4F2}"/>
                </a:ext>
              </a:extLst>
            </p:cNvPr>
            <p:cNvCxnSpPr>
              <a:stCxn id="93" idx="4"/>
              <a:endCxn id="95"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1" name="Google Shape;4106;p83">
              <a:extLst>
                <a:ext uri="{FF2B5EF4-FFF2-40B4-BE49-F238E27FC236}">
                  <a16:creationId xmlns:a16="http://schemas.microsoft.com/office/drawing/2014/main" id="{5F12BD31-53C3-703A-2504-69802271E755}"/>
                </a:ext>
              </a:extLst>
            </p:cNvPr>
            <p:cNvCxnSpPr>
              <a:stCxn id="95" idx="0"/>
              <a:endCxn id="92"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92" name="Google Shape;4107;p83">
              <a:extLst>
                <a:ext uri="{FF2B5EF4-FFF2-40B4-BE49-F238E27FC236}">
                  <a16:creationId xmlns:a16="http://schemas.microsoft.com/office/drawing/2014/main" id="{8F5A5771-D6BA-9094-62EC-EBA38D25308D}"/>
                </a:ext>
              </a:extLst>
            </p:cNvPr>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3" name="Google Shape;4103;p83">
              <a:extLst>
                <a:ext uri="{FF2B5EF4-FFF2-40B4-BE49-F238E27FC236}">
                  <a16:creationId xmlns:a16="http://schemas.microsoft.com/office/drawing/2014/main" id="{85B2A0A3-76E3-BC7D-8E47-DD66F1AC2CEA}"/>
                </a:ext>
              </a:extLst>
            </p:cNvPr>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4" name="Google Shape;4100;p83">
              <a:extLst>
                <a:ext uri="{FF2B5EF4-FFF2-40B4-BE49-F238E27FC236}">
                  <a16:creationId xmlns:a16="http://schemas.microsoft.com/office/drawing/2014/main" id="{353ED055-E62F-CE39-46B4-4F332F5F5D7D}"/>
                </a:ext>
              </a:extLst>
            </p:cNvPr>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5" name="Google Shape;4105;p83">
              <a:extLst>
                <a:ext uri="{FF2B5EF4-FFF2-40B4-BE49-F238E27FC236}">
                  <a16:creationId xmlns:a16="http://schemas.microsoft.com/office/drawing/2014/main" id="{942101FB-D0F6-F993-F030-1FB6EF35CDEC}"/>
                </a:ext>
              </a:extLst>
            </p:cNvPr>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6" name="Google Shape;4101;p83">
              <a:extLst>
                <a:ext uri="{FF2B5EF4-FFF2-40B4-BE49-F238E27FC236}">
                  <a16:creationId xmlns:a16="http://schemas.microsoft.com/office/drawing/2014/main" id="{CEB49A67-A897-2617-B3FF-CD84672944D8}"/>
                </a:ext>
              </a:extLst>
            </p:cNvPr>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97" name="Google Shape;4108;p83">
            <a:extLst>
              <a:ext uri="{FF2B5EF4-FFF2-40B4-BE49-F238E27FC236}">
                <a16:creationId xmlns:a16="http://schemas.microsoft.com/office/drawing/2014/main" id="{991017A5-EA5A-9216-96F9-3B22562A0AA9}"/>
              </a:ext>
            </a:extLst>
          </p:cNvPr>
          <p:cNvGrpSpPr/>
          <p:nvPr/>
        </p:nvGrpSpPr>
        <p:grpSpPr>
          <a:xfrm>
            <a:off x="4606895" y="3685907"/>
            <a:ext cx="2140239" cy="407019"/>
            <a:chOff x="998425" y="1182125"/>
            <a:chExt cx="1065400" cy="199500"/>
          </a:xfrm>
        </p:grpSpPr>
        <p:sp>
          <p:nvSpPr>
            <p:cNvPr id="98" name="Google Shape;4109;p83">
              <a:extLst>
                <a:ext uri="{FF2B5EF4-FFF2-40B4-BE49-F238E27FC236}">
                  <a16:creationId xmlns:a16="http://schemas.microsoft.com/office/drawing/2014/main" id="{D858CAAB-25C4-569E-84CB-D71A4E951A35}"/>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10;p83">
              <a:extLst>
                <a:ext uri="{FF2B5EF4-FFF2-40B4-BE49-F238E27FC236}">
                  <a16:creationId xmlns:a16="http://schemas.microsoft.com/office/drawing/2014/main" id="{EED448EE-FF61-C8E0-E3AB-21A50F74F2C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11;p83">
              <a:extLst>
                <a:ext uri="{FF2B5EF4-FFF2-40B4-BE49-F238E27FC236}">
                  <a16:creationId xmlns:a16="http://schemas.microsoft.com/office/drawing/2014/main" id="{485E895A-AED0-1DC8-C602-2EFBD9587E6A}"/>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12;p83">
              <a:extLst>
                <a:ext uri="{FF2B5EF4-FFF2-40B4-BE49-F238E27FC236}">
                  <a16:creationId xmlns:a16="http://schemas.microsoft.com/office/drawing/2014/main" id="{58310701-9CE5-A0AB-E4FF-45B6529572D1}"/>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13;p83">
              <a:extLst>
                <a:ext uri="{FF2B5EF4-FFF2-40B4-BE49-F238E27FC236}">
                  <a16:creationId xmlns:a16="http://schemas.microsoft.com/office/drawing/2014/main" id="{69E6B172-7438-8077-D235-85F17EE8009C}"/>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4114;p83">
            <a:extLst>
              <a:ext uri="{FF2B5EF4-FFF2-40B4-BE49-F238E27FC236}">
                <a16:creationId xmlns:a16="http://schemas.microsoft.com/office/drawing/2014/main" id="{8AF5D6DC-C181-43D0-B64C-246F6F9581F7}"/>
              </a:ext>
            </a:extLst>
          </p:cNvPr>
          <p:cNvGrpSpPr/>
          <p:nvPr/>
        </p:nvGrpSpPr>
        <p:grpSpPr>
          <a:xfrm>
            <a:off x="4606894" y="4926355"/>
            <a:ext cx="2140240" cy="681680"/>
            <a:chOff x="5194708" y="3484366"/>
            <a:chExt cx="3148148" cy="987304"/>
          </a:xfrm>
        </p:grpSpPr>
        <p:grpSp>
          <p:nvGrpSpPr>
            <p:cNvPr id="104" name="Google Shape;4115;p83">
              <a:extLst>
                <a:ext uri="{FF2B5EF4-FFF2-40B4-BE49-F238E27FC236}">
                  <a16:creationId xmlns:a16="http://schemas.microsoft.com/office/drawing/2014/main" id="{B8B35871-A304-24ED-EE33-15B247C5B4FD}"/>
                </a:ext>
              </a:extLst>
            </p:cNvPr>
            <p:cNvGrpSpPr/>
            <p:nvPr/>
          </p:nvGrpSpPr>
          <p:grpSpPr>
            <a:xfrm>
              <a:off x="7531521" y="3484366"/>
              <a:ext cx="811335" cy="987304"/>
              <a:chOff x="3379425" y="1617275"/>
              <a:chExt cx="1090650" cy="1327200"/>
            </a:xfrm>
          </p:grpSpPr>
          <p:sp>
            <p:nvSpPr>
              <p:cNvPr id="117" name="Google Shape;4116;p83">
                <a:extLst>
                  <a:ext uri="{FF2B5EF4-FFF2-40B4-BE49-F238E27FC236}">
                    <a16:creationId xmlns:a16="http://schemas.microsoft.com/office/drawing/2014/main" id="{9B61F277-3850-BFD0-0CE6-900D7BB203E0}"/>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17;p83">
                <a:extLst>
                  <a:ext uri="{FF2B5EF4-FFF2-40B4-BE49-F238E27FC236}">
                    <a16:creationId xmlns:a16="http://schemas.microsoft.com/office/drawing/2014/main" id="{1719583C-EB8F-13A8-295D-D55C396D72E9}"/>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18;p83">
                <a:extLst>
                  <a:ext uri="{FF2B5EF4-FFF2-40B4-BE49-F238E27FC236}">
                    <a16:creationId xmlns:a16="http://schemas.microsoft.com/office/drawing/2014/main" id="{8D8C17A9-7222-61F3-9ECD-C7F1A4D86620}"/>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4119;p83">
              <a:extLst>
                <a:ext uri="{FF2B5EF4-FFF2-40B4-BE49-F238E27FC236}">
                  <a16:creationId xmlns:a16="http://schemas.microsoft.com/office/drawing/2014/main" id="{27D3B3D3-4528-FEAA-D007-DFDE197E019F}"/>
                </a:ext>
              </a:extLst>
            </p:cNvPr>
            <p:cNvGrpSpPr/>
            <p:nvPr/>
          </p:nvGrpSpPr>
          <p:grpSpPr>
            <a:xfrm>
              <a:off x="6752546" y="3484366"/>
              <a:ext cx="811428" cy="987304"/>
              <a:chOff x="2332275" y="1617275"/>
              <a:chExt cx="1090775" cy="1327200"/>
            </a:xfrm>
          </p:grpSpPr>
          <p:sp>
            <p:nvSpPr>
              <p:cNvPr id="114" name="Google Shape;4120;p83">
                <a:extLst>
                  <a:ext uri="{FF2B5EF4-FFF2-40B4-BE49-F238E27FC236}">
                    <a16:creationId xmlns:a16="http://schemas.microsoft.com/office/drawing/2014/main" id="{2C1946A7-B62F-84A5-2BE7-5B7BC0E6CA3D}"/>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21;p83">
                <a:extLst>
                  <a:ext uri="{FF2B5EF4-FFF2-40B4-BE49-F238E27FC236}">
                    <a16:creationId xmlns:a16="http://schemas.microsoft.com/office/drawing/2014/main" id="{E74C0543-61BC-CCB9-99F0-D6BF0B69428F}"/>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22;p83">
                <a:extLst>
                  <a:ext uri="{FF2B5EF4-FFF2-40B4-BE49-F238E27FC236}">
                    <a16:creationId xmlns:a16="http://schemas.microsoft.com/office/drawing/2014/main" id="{7BECAABE-B77C-21BA-606E-6282B9BE0D2C}"/>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4123;p83">
              <a:extLst>
                <a:ext uri="{FF2B5EF4-FFF2-40B4-BE49-F238E27FC236}">
                  <a16:creationId xmlns:a16="http://schemas.microsoft.com/office/drawing/2014/main" id="{7C891C6F-C711-7076-32AF-01B551573C02}"/>
                </a:ext>
              </a:extLst>
            </p:cNvPr>
            <p:cNvGrpSpPr/>
            <p:nvPr/>
          </p:nvGrpSpPr>
          <p:grpSpPr>
            <a:xfrm>
              <a:off x="5973664" y="3484366"/>
              <a:ext cx="811335" cy="987304"/>
              <a:chOff x="1285250" y="1617275"/>
              <a:chExt cx="1090650" cy="1327200"/>
            </a:xfrm>
          </p:grpSpPr>
          <p:sp>
            <p:nvSpPr>
              <p:cNvPr id="111" name="Google Shape;4124;p83">
                <a:extLst>
                  <a:ext uri="{FF2B5EF4-FFF2-40B4-BE49-F238E27FC236}">
                    <a16:creationId xmlns:a16="http://schemas.microsoft.com/office/drawing/2014/main" id="{30A6FD63-A5A2-01EB-97D3-38F52F7A5ABF}"/>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25;p83">
                <a:extLst>
                  <a:ext uri="{FF2B5EF4-FFF2-40B4-BE49-F238E27FC236}">
                    <a16:creationId xmlns:a16="http://schemas.microsoft.com/office/drawing/2014/main" id="{4A94B280-BB73-8EBF-6C5F-568070D87567}"/>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26;p83">
                <a:extLst>
                  <a:ext uri="{FF2B5EF4-FFF2-40B4-BE49-F238E27FC236}">
                    <a16:creationId xmlns:a16="http://schemas.microsoft.com/office/drawing/2014/main" id="{BC3C7C13-99B0-3516-8EB7-583EDF5E4631}"/>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4127;p83">
              <a:extLst>
                <a:ext uri="{FF2B5EF4-FFF2-40B4-BE49-F238E27FC236}">
                  <a16:creationId xmlns:a16="http://schemas.microsoft.com/office/drawing/2014/main" id="{7C853657-5109-2BD3-D2DF-ABC10355C09A}"/>
                </a:ext>
              </a:extLst>
            </p:cNvPr>
            <p:cNvGrpSpPr/>
            <p:nvPr/>
          </p:nvGrpSpPr>
          <p:grpSpPr>
            <a:xfrm>
              <a:off x="5194708" y="3484366"/>
              <a:ext cx="811409" cy="987304"/>
              <a:chOff x="238125" y="1617275"/>
              <a:chExt cx="1090750" cy="1327200"/>
            </a:xfrm>
          </p:grpSpPr>
          <p:sp>
            <p:nvSpPr>
              <p:cNvPr id="108" name="Google Shape;4128;p83">
                <a:extLst>
                  <a:ext uri="{FF2B5EF4-FFF2-40B4-BE49-F238E27FC236}">
                    <a16:creationId xmlns:a16="http://schemas.microsoft.com/office/drawing/2014/main" id="{7C9EFF5F-968D-C1E9-0A47-47E37EAF2443}"/>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29;p83">
                <a:extLst>
                  <a:ext uri="{FF2B5EF4-FFF2-40B4-BE49-F238E27FC236}">
                    <a16:creationId xmlns:a16="http://schemas.microsoft.com/office/drawing/2014/main" id="{8FD8BD50-EA8A-B6A0-0DB7-581E1276304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30;p83">
                <a:extLst>
                  <a:ext uri="{FF2B5EF4-FFF2-40B4-BE49-F238E27FC236}">
                    <a16:creationId xmlns:a16="http://schemas.microsoft.com/office/drawing/2014/main" id="{06808927-2637-1747-AE5B-B98E67FA9D45}"/>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4131;p83">
            <a:extLst>
              <a:ext uri="{FF2B5EF4-FFF2-40B4-BE49-F238E27FC236}">
                <a16:creationId xmlns:a16="http://schemas.microsoft.com/office/drawing/2014/main" id="{0CA945B7-4E49-F026-0A17-9CF77D1DAD7F}"/>
              </a:ext>
            </a:extLst>
          </p:cNvPr>
          <p:cNvGrpSpPr/>
          <p:nvPr/>
        </p:nvGrpSpPr>
        <p:grpSpPr>
          <a:xfrm>
            <a:off x="8993966" y="3169279"/>
            <a:ext cx="2017479" cy="677638"/>
            <a:chOff x="6853641" y="2534077"/>
            <a:chExt cx="1515545" cy="501229"/>
          </a:xfrm>
        </p:grpSpPr>
        <p:grpSp>
          <p:nvGrpSpPr>
            <p:cNvPr id="121" name="Google Shape;4132;p83">
              <a:extLst>
                <a:ext uri="{FF2B5EF4-FFF2-40B4-BE49-F238E27FC236}">
                  <a16:creationId xmlns:a16="http://schemas.microsoft.com/office/drawing/2014/main" id="{3FDC7E2A-7D68-0954-EC33-352E82E9B6B2}"/>
                </a:ext>
              </a:extLst>
            </p:cNvPr>
            <p:cNvGrpSpPr/>
            <p:nvPr/>
          </p:nvGrpSpPr>
          <p:grpSpPr>
            <a:xfrm>
              <a:off x="6853641" y="2618923"/>
              <a:ext cx="1515545" cy="324556"/>
              <a:chOff x="6853641" y="2618923"/>
              <a:chExt cx="1515545" cy="324556"/>
            </a:xfrm>
          </p:grpSpPr>
          <p:sp>
            <p:nvSpPr>
              <p:cNvPr id="127" name="Google Shape;4133;p83">
                <a:extLst>
                  <a:ext uri="{FF2B5EF4-FFF2-40B4-BE49-F238E27FC236}">
                    <a16:creationId xmlns:a16="http://schemas.microsoft.com/office/drawing/2014/main" id="{676C6346-3D7B-7498-39DD-B365E6464C1F}"/>
                  </a:ext>
                </a:extLst>
              </p:cNvPr>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134;p83">
                <a:extLst>
                  <a:ext uri="{FF2B5EF4-FFF2-40B4-BE49-F238E27FC236}">
                    <a16:creationId xmlns:a16="http://schemas.microsoft.com/office/drawing/2014/main" id="{D4FA5D3F-C92C-3BB3-D039-473CA99A9180}"/>
                  </a:ext>
                </a:extLst>
              </p:cNvPr>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135;p83">
                <a:extLst>
                  <a:ext uri="{FF2B5EF4-FFF2-40B4-BE49-F238E27FC236}">
                    <a16:creationId xmlns:a16="http://schemas.microsoft.com/office/drawing/2014/main" id="{ECC26F20-EE11-F0A7-CFF0-84334209F5E4}"/>
                  </a:ext>
                </a:extLst>
              </p:cNvPr>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136;p83">
                <a:extLst>
                  <a:ext uri="{FF2B5EF4-FFF2-40B4-BE49-F238E27FC236}">
                    <a16:creationId xmlns:a16="http://schemas.microsoft.com/office/drawing/2014/main" id="{04D7A898-E1EC-4565-5631-797DB37EDBD2}"/>
                  </a:ext>
                </a:extLst>
              </p:cNvPr>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137;p83">
                <a:extLst>
                  <a:ext uri="{FF2B5EF4-FFF2-40B4-BE49-F238E27FC236}">
                    <a16:creationId xmlns:a16="http://schemas.microsoft.com/office/drawing/2014/main" id="{984C675E-5342-8A66-8585-62C5D2A8E83A}"/>
                  </a:ext>
                </a:extLst>
              </p:cNvPr>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4138;p83">
              <a:extLst>
                <a:ext uri="{FF2B5EF4-FFF2-40B4-BE49-F238E27FC236}">
                  <a16:creationId xmlns:a16="http://schemas.microsoft.com/office/drawing/2014/main" id="{F58F0A0C-8803-93C6-7158-EEDFE1B7F84F}"/>
                </a:ext>
              </a:extLst>
            </p:cNvPr>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39;p83">
              <a:extLst>
                <a:ext uri="{FF2B5EF4-FFF2-40B4-BE49-F238E27FC236}">
                  <a16:creationId xmlns:a16="http://schemas.microsoft.com/office/drawing/2014/main" id="{3DE96A78-9A01-FAA9-AEBE-F1839DAA79B5}"/>
                </a:ext>
              </a:extLst>
            </p:cNvPr>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40;p83">
              <a:extLst>
                <a:ext uri="{FF2B5EF4-FFF2-40B4-BE49-F238E27FC236}">
                  <a16:creationId xmlns:a16="http://schemas.microsoft.com/office/drawing/2014/main" id="{D0ACD495-9062-E1D0-15A5-443C7EAD8E6A}"/>
                </a:ext>
              </a:extLst>
            </p:cNvPr>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141;p83">
              <a:extLst>
                <a:ext uri="{FF2B5EF4-FFF2-40B4-BE49-F238E27FC236}">
                  <a16:creationId xmlns:a16="http://schemas.microsoft.com/office/drawing/2014/main" id="{C737CE1D-EDAC-08DD-17AB-33D1461C153C}"/>
                </a:ext>
              </a:extLst>
            </p:cNvPr>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142;p83">
              <a:extLst>
                <a:ext uri="{FF2B5EF4-FFF2-40B4-BE49-F238E27FC236}">
                  <a16:creationId xmlns:a16="http://schemas.microsoft.com/office/drawing/2014/main" id="{0DA0D4D2-0A11-3708-B17B-8C851D94D275}"/>
                </a:ext>
              </a:extLst>
            </p:cNvPr>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4143;p83">
            <a:extLst>
              <a:ext uri="{FF2B5EF4-FFF2-40B4-BE49-F238E27FC236}">
                <a16:creationId xmlns:a16="http://schemas.microsoft.com/office/drawing/2014/main" id="{66DA4F92-D2B4-DC5E-ADAD-E90E704E64B6}"/>
              </a:ext>
            </a:extLst>
          </p:cNvPr>
          <p:cNvGrpSpPr/>
          <p:nvPr/>
        </p:nvGrpSpPr>
        <p:grpSpPr>
          <a:xfrm>
            <a:off x="4643405" y="4304720"/>
            <a:ext cx="1987790" cy="479339"/>
            <a:chOff x="1808063" y="4294338"/>
            <a:chExt cx="3370782" cy="721817"/>
          </a:xfrm>
        </p:grpSpPr>
        <p:sp>
          <p:nvSpPr>
            <p:cNvPr id="133" name="Google Shape;4144;p83">
              <a:extLst>
                <a:ext uri="{FF2B5EF4-FFF2-40B4-BE49-F238E27FC236}">
                  <a16:creationId xmlns:a16="http://schemas.microsoft.com/office/drawing/2014/main" id="{035B5289-D3A9-BF47-CF72-E0EC9E00BC53}"/>
                </a:ext>
              </a:extLst>
            </p:cNvPr>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145;p83">
              <a:extLst>
                <a:ext uri="{FF2B5EF4-FFF2-40B4-BE49-F238E27FC236}">
                  <a16:creationId xmlns:a16="http://schemas.microsoft.com/office/drawing/2014/main" id="{5D6527C6-6F78-B6CE-800F-3156D36FA31F}"/>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146;p83">
              <a:extLst>
                <a:ext uri="{FF2B5EF4-FFF2-40B4-BE49-F238E27FC236}">
                  <a16:creationId xmlns:a16="http://schemas.microsoft.com/office/drawing/2014/main" id="{6388DCB8-9C94-572F-175A-C331AF69FF42}"/>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147;p83">
              <a:extLst>
                <a:ext uri="{FF2B5EF4-FFF2-40B4-BE49-F238E27FC236}">
                  <a16:creationId xmlns:a16="http://schemas.microsoft.com/office/drawing/2014/main" id="{3E19C0E7-CB3F-8B92-6AFF-AC053DD64193}"/>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148;p83">
              <a:extLst>
                <a:ext uri="{FF2B5EF4-FFF2-40B4-BE49-F238E27FC236}">
                  <a16:creationId xmlns:a16="http://schemas.microsoft.com/office/drawing/2014/main" id="{3468B4C2-8714-6FA8-EFC0-00BEA04C71D4}"/>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149;p83">
              <a:extLst>
                <a:ext uri="{FF2B5EF4-FFF2-40B4-BE49-F238E27FC236}">
                  <a16:creationId xmlns:a16="http://schemas.microsoft.com/office/drawing/2014/main" id="{A291A5E8-7D85-2C85-2826-6F2D45E86D63}"/>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150;p83">
              <a:extLst>
                <a:ext uri="{FF2B5EF4-FFF2-40B4-BE49-F238E27FC236}">
                  <a16:creationId xmlns:a16="http://schemas.microsoft.com/office/drawing/2014/main" id="{925EDF44-B0DB-C5D8-F338-BF4EC6E8A41F}"/>
                </a:ext>
              </a:extLst>
            </p:cNvPr>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151;p83">
              <a:extLst>
                <a:ext uri="{FF2B5EF4-FFF2-40B4-BE49-F238E27FC236}">
                  <a16:creationId xmlns:a16="http://schemas.microsoft.com/office/drawing/2014/main" id="{DE0FD666-A7BC-1945-0195-929FDD03850D}"/>
                </a:ext>
              </a:extLst>
            </p:cNvPr>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52;p83">
              <a:extLst>
                <a:ext uri="{FF2B5EF4-FFF2-40B4-BE49-F238E27FC236}">
                  <a16:creationId xmlns:a16="http://schemas.microsoft.com/office/drawing/2014/main" id="{B6375925-A306-2114-116F-60158AE0FEE0}"/>
                </a:ext>
              </a:extLst>
            </p:cNvPr>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53;p83">
              <a:extLst>
                <a:ext uri="{FF2B5EF4-FFF2-40B4-BE49-F238E27FC236}">
                  <a16:creationId xmlns:a16="http://schemas.microsoft.com/office/drawing/2014/main" id="{C527551A-C492-6F97-BAC9-8BEF69E4EC4F}"/>
                </a:ext>
              </a:extLst>
            </p:cNvPr>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4154;p83">
            <a:extLst>
              <a:ext uri="{FF2B5EF4-FFF2-40B4-BE49-F238E27FC236}">
                <a16:creationId xmlns:a16="http://schemas.microsoft.com/office/drawing/2014/main" id="{26849146-500D-D32D-0468-335C0EBCB72A}"/>
              </a:ext>
            </a:extLst>
          </p:cNvPr>
          <p:cNvGrpSpPr/>
          <p:nvPr/>
        </p:nvGrpSpPr>
        <p:grpSpPr>
          <a:xfrm>
            <a:off x="6976402" y="5169886"/>
            <a:ext cx="1810526" cy="454940"/>
            <a:chOff x="4234950" y="2101012"/>
            <a:chExt cx="4219974" cy="1044090"/>
          </a:xfrm>
        </p:grpSpPr>
        <p:sp>
          <p:nvSpPr>
            <p:cNvPr id="144" name="Google Shape;4155;p83">
              <a:extLst>
                <a:ext uri="{FF2B5EF4-FFF2-40B4-BE49-F238E27FC236}">
                  <a16:creationId xmlns:a16="http://schemas.microsoft.com/office/drawing/2014/main" id="{0C32A485-4361-DB0E-A826-9CA7A2CD0D80}"/>
                </a:ext>
              </a:extLst>
            </p:cNvPr>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56;p83">
              <a:extLst>
                <a:ext uri="{FF2B5EF4-FFF2-40B4-BE49-F238E27FC236}">
                  <a16:creationId xmlns:a16="http://schemas.microsoft.com/office/drawing/2014/main" id="{CF636B68-0153-FFCC-D553-3759D539F1CE}"/>
                </a:ext>
              </a:extLst>
            </p:cNvPr>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7;p83">
              <a:extLst>
                <a:ext uri="{FF2B5EF4-FFF2-40B4-BE49-F238E27FC236}">
                  <a16:creationId xmlns:a16="http://schemas.microsoft.com/office/drawing/2014/main" id="{BEDB3D27-A953-2066-CA67-452487D45F60}"/>
                </a:ext>
              </a:extLst>
            </p:cNvPr>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58;p83">
              <a:extLst>
                <a:ext uri="{FF2B5EF4-FFF2-40B4-BE49-F238E27FC236}">
                  <a16:creationId xmlns:a16="http://schemas.microsoft.com/office/drawing/2014/main" id="{70EBF49A-4F1B-0340-5EDB-DB63B35B3841}"/>
                </a:ext>
              </a:extLst>
            </p:cNvPr>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59;p83">
              <a:extLst>
                <a:ext uri="{FF2B5EF4-FFF2-40B4-BE49-F238E27FC236}">
                  <a16:creationId xmlns:a16="http://schemas.microsoft.com/office/drawing/2014/main" id="{4A8D75AB-591F-3F5B-01A9-6A571F841337}"/>
                </a:ext>
              </a:extLst>
            </p:cNvPr>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60;p83">
              <a:extLst>
                <a:ext uri="{FF2B5EF4-FFF2-40B4-BE49-F238E27FC236}">
                  <a16:creationId xmlns:a16="http://schemas.microsoft.com/office/drawing/2014/main" id="{11705E7C-F3A5-FFDE-8C04-572DA8F5828A}"/>
                </a:ext>
              </a:extLst>
            </p:cNvPr>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161;p83">
              <a:extLst>
                <a:ext uri="{FF2B5EF4-FFF2-40B4-BE49-F238E27FC236}">
                  <a16:creationId xmlns:a16="http://schemas.microsoft.com/office/drawing/2014/main" id="{464E9252-8453-BB7A-09E7-58A0ED07E44E}"/>
                </a:ext>
              </a:extLst>
            </p:cNvPr>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162;p83">
              <a:extLst>
                <a:ext uri="{FF2B5EF4-FFF2-40B4-BE49-F238E27FC236}">
                  <a16:creationId xmlns:a16="http://schemas.microsoft.com/office/drawing/2014/main" id="{1A5E1340-826F-6045-315C-1C7B37590795}"/>
                </a:ext>
              </a:extLst>
            </p:cNvPr>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63;p83">
              <a:extLst>
                <a:ext uri="{FF2B5EF4-FFF2-40B4-BE49-F238E27FC236}">
                  <a16:creationId xmlns:a16="http://schemas.microsoft.com/office/drawing/2014/main" id="{05FAF410-E13A-7A75-AC62-DDE6CB3E3C7B}"/>
                </a:ext>
              </a:extLst>
            </p:cNvPr>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64;p83">
              <a:extLst>
                <a:ext uri="{FF2B5EF4-FFF2-40B4-BE49-F238E27FC236}">
                  <a16:creationId xmlns:a16="http://schemas.microsoft.com/office/drawing/2014/main" id="{BEA6D181-7781-C835-EC68-D84914F95A1F}"/>
                </a:ext>
              </a:extLst>
            </p:cNvPr>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65;p83">
              <a:extLst>
                <a:ext uri="{FF2B5EF4-FFF2-40B4-BE49-F238E27FC236}">
                  <a16:creationId xmlns:a16="http://schemas.microsoft.com/office/drawing/2014/main" id="{FD7FA7DC-029B-1CC6-7CFB-926FF0B6B53B}"/>
                </a:ext>
              </a:extLst>
            </p:cNvPr>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66;p83">
              <a:extLst>
                <a:ext uri="{FF2B5EF4-FFF2-40B4-BE49-F238E27FC236}">
                  <a16:creationId xmlns:a16="http://schemas.microsoft.com/office/drawing/2014/main" id="{2C74827F-988E-588D-48EE-1BDA5FC5BDD5}"/>
                </a:ext>
              </a:extLst>
            </p:cNvPr>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67;p83">
              <a:extLst>
                <a:ext uri="{FF2B5EF4-FFF2-40B4-BE49-F238E27FC236}">
                  <a16:creationId xmlns:a16="http://schemas.microsoft.com/office/drawing/2014/main" id="{F64B12F1-98C6-9954-EDDE-277414C2D9DD}"/>
                </a:ext>
              </a:extLst>
            </p:cNvPr>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68;p83">
              <a:extLst>
                <a:ext uri="{FF2B5EF4-FFF2-40B4-BE49-F238E27FC236}">
                  <a16:creationId xmlns:a16="http://schemas.microsoft.com/office/drawing/2014/main" id="{D9ABE192-A363-C8F3-85FB-CA44094B800A}"/>
                </a:ext>
              </a:extLst>
            </p:cNvPr>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69;p83">
              <a:extLst>
                <a:ext uri="{FF2B5EF4-FFF2-40B4-BE49-F238E27FC236}">
                  <a16:creationId xmlns:a16="http://schemas.microsoft.com/office/drawing/2014/main" id="{50A735DA-7DCB-07CC-8D68-2A4C21A58814}"/>
                </a:ext>
              </a:extLst>
            </p:cNvPr>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70;p83">
              <a:extLst>
                <a:ext uri="{FF2B5EF4-FFF2-40B4-BE49-F238E27FC236}">
                  <a16:creationId xmlns:a16="http://schemas.microsoft.com/office/drawing/2014/main" id="{008B1078-54EF-6D21-AEFF-6183DCBD1992}"/>
                </a:ext>
              </a:extLst>
            </p:cNvPr>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4171;p83">
            <a:extLst>
              <a:ext uri="{FF2B5EF4-FFF2-40B4-BE49-F238E27FC236}">
                <a16:creationId xmlns:a16="http://schemas.microsoft.com/office/drawing/2014/main" id="{0DEFF1C6-7385-BB81-EDA4-DC74E298DC71}"/>
              </a:ext>
            </a:extLst>
          </p:cNvPr>
          <p:cNvGrpSpPr/>
          <p:nvPr/>
        </p:nvGrpSpPr>
        <p:grpSpPr>
          <a:xfrm>
            <a:off x="8989315" y="2562720"/>
            <a:ext cx="2026782" cy="482127"/>
            <a:chOff x="1247650" y="2075423"/>
            <a:chExt cx="6648477" cy="1557238"/>
          </a:xfrm>
        </p:grpSpPr>
        <p:sp>
          <p:nvSpPr>
            <p:cNvPr id="161" name="Google Shape;4172;p83">
              <a:extLst>
                <a:ext uri="{FF2B5EF4-FFF2-40B4-BE49-F238E27FC236}">
                  <a16:creationId xmlns:a16="http://schemas.microsoft.com/office/drawing/2014/main" id="{C0618757-8BBE-0B67-3E61-9FEB2EE1677C}"/>
                </a:ext>
              </a:extLst>
            </p:cNvPr>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73;p83">
              <a:extLst>
                <a:ext uri="{FF2B5EF4-FFF2-40B4-BE49-F238E27FC236}">
                  <a16:creationId xmlns:a16="http://schemas.microsoft.com/office/drawing/2014/main" id="{E3DB0EDF-24D8-0324-39D2-24BDA7623B8E}"/>
                </a:ext>
              </a:extLst>
            </p:cNvPr>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74;p83">
              <a:extLst>
                <a:ext uri="{FF2B5EF4-FFF2-40B4-BE49-F238E27FC236}">
                  <a16:creationId xmlns:a16="http://schemas.microsoft.com/office/drawing/2014/main" id="{B15C9581-96D9-3C31-AF0B-C97DA09F2651}"/>
                </a:ext>
              </a:extLst>
            </p:cNvPr>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75;p83">
              <a:extLst>
                <a:ext uri="{FF2B5EF4-FFF2-40B4-BE49-F238E27FC236}">
                  <a16:creationId xmlns:a16="http://schemas.microsoft.com/office/drawing/2014/main" id="{D518C3FB-56C2-20CB-4BA9-E836A3A08D4D}"/>
                </a:ext>
              </a:extLst>
            </p:cNvPr>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76;p83">
              <a:extLst>
                <a:ext uri="{FF2B5EF4-FFF2-40B4-BE49-F238E27FC236}">
                  <a16:creationId xmlns:a16="http://schemas.microsoft.com/office/drawing/2014/main" id="{58F45F9C-BEAB-B35C-26DD-C77288DA8F86}"/>
                </a:ext>
              </a:extLst>
            </p:cNvPr>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77;p83">
              <a:extLst>
                <a:ext uri="{FF2B5EF4-FFF2-40B4-BE49-F238E27FC236}">
                  <a16:creationId xmlns:a16="http://schemas.microsoft.com/office/drawing/2014/main" id="{82C387E5-C873-AAAC-A516-15394D67ECA8}"/>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4178;p83">
            <a:extLst>
              <a:ext uri="{FF2B5EF4-FFF2-40B4-BE49-F238E27FC236}">
                <a16:creationId xmlns:a16="http://schemas.microsoft.com/office/drawing/2014/main" id="{F0208DF6-3C37-323D-C1B0-8E79FFFC2DB8}"/>
              </a:ext>
            </a:extLst>
          </p:cNvPr>
          <p:cNvGrpSpPr/>
          <p:nvPr/>
        </p:nvGrpSpPr>
        <p:grpSpPr>
          <a:xfrm>
            <a:off x="6985016" y="1463911"/>
            <a:ext cx="1808653" cy="2139114"/>
            <a:chOff x="1839112" y="2209163"/>
            <a:chExt cx="1918159" cy="2233784"/>
          </a:xfrm>
        </p:grpSpPr>
        <p:sp>
          <p:nvSpPr>
            <p:cNvPr id="168" name="Google Shape;4179;p83">
              <a:extLst>
                <a:ext uri="{FF2B5EF4-FFF2-40B4-BE49-F238E27FC236}">
                  <a16:creationId xmlns:a16="http://schemas.microsoft.com/office/drawing/2014/main" id="{CBBC2810-44BD-E5A0-761D-3C37A202A07B}"/>
                </a:ext>
              </a:extLst>
            </p:cNvPr>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80;p83">
              <a:extLst>
                <a:ext uri="{FF2B5EF4-FFF2-40B4-BE49-F238E27FC236}">
                  <a16:creationId xmlns:a16="http://schemas.microsoft.com/office/drawing/2014/main" id="{B1E3EFED-BAF2-BF01-FB6A-1B1CCFC84C27}"/>
                </a:ext>
              </a:extLst>
            </p:cNvPr>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81;p83">
              <a:extLst>
                <a:ext uri="{FF2B5EF4-FFF2-40B4-BE49-F238E27FC236}">
                  <a16:creationId xmlns:a16="http://schemas.microsoft.com/office/drawing/2014/main" id="{E4CB6A89-04FE-5FF5-8633-A87ABE888839}"/>
                </a:ext>
              </a:extLst>
            </p:cNvPr>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4182;p83">
              <a:extLst>
                <a:ext uri="{FF2B5EF4-FFF2-40B4-BE49-F238E27FC236}">
                  <a16:creationId xmlns:a16="http://schemas.microsoft.com/office/drawing/2014/main" id="{CE374E00-9D52-B1D8-A8B9-CB3087C3105C}"/>
                </a:ext>
              </a:extLst>
            </p:cNvPr>
            <p:cNvCxnSpPr>
              <a:stCxn id="168" idx="6"/>
              <a:endCxn id="169"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2" name="Google Shape;4183;p83">
              <a:extLst>
                <a:ext uri="{FF2B5EF4-FFF2-40B4-BE49-F238E27FC236}">
                  <a16:creationId xmlns:a16="http://schemas.microsoft.com/office/drawing/2014/main" id="{B8666250-764A-6438-15A4-F206CE73B09A}"/>
                </a:ext>
              </a:extLst>
            </p:cNvPr>
            <p:cNvCxnSpPr>
              <a:stCxn id="169" idx="4"/>
              <a:endCxn id="175"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173" name="Google Shape;4185;p83">
              <a:extLst>
                <a:ext uri="{FF2B5EF4-FFF2-40B4-BE49-F238E27FC236}">
                  <a16:creationId xmlns:a16="http://schemas.microsoft.com/office/drawing/2014/main" id="{3FED24AB-3115-E90B-8CA7-F7C720EB69FC}"/>
                </a:ext>
              </a:extLst>
            </p:cNvPr>
            <p:cNvCxnSpPr>
              <a:stCxn id="175" idx="6"/>
              <a:endCxn id="170"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4" name="Google Shape;4186;p83">
              <a:extLst>
                <a:ext uri="{FF2B5EF4-FFF2-40B4-BE49-F238E27FC236}">
                  <a16:creationId xmlns:a16="http://schemas.microsoft.com/office/drawing/2014/main" id="{84B2BCB9-9664-CD05-0A46-B337DD4FFE2A}"/>
                </a:ext>
              </a:extLst>
            </p:cNvPr>
            <p:cNvCxnSpPr>
              <a:stCxn id="170" idx="4"/>
              <a:endCxn id="176"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175" name="Google Shape;4184;p83">
              <a:extLst>
                <a:ext uri="{FF2B5EF4-FFF2-40B4-BE49-F238E27FC236}">
                  <a16:creationId xmlns:a16="http://schemas.microsoft.com/office/drawing/2014/main" id="{67FAC415-6221-AF34-2513-224D74BDC44F}"/>
                </a:ext>
              </a:extLst>
            </p:cNvPr>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87;p83">
              <a:extLst>
                <a:ext uri="{FF2B5EF4-FFF2-40B4-BE49-F238E27FC236}">
                  <a16:creationId xmlns:a16="http://schemas.microsoft.com/office/drawing/2014/main" id="{2F130B51-BF8F-1135-8101-CC4BA250DEE9}"/>
                </a:ext>
              </a:extLst>
            </p:cNvPr>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88;p83">
              <a:extLst>
                <a:ext uri="{FF2B5EF4-FFF2-40B4-BE49-F238E27FC236}">
                  <a16:creationId xmlns:a16="http://schemas.microsoft.com/office/drawing/2014/main" id="{542E15C6-6EC0-0A5A-84E0-99416AEAEDB4}"/>
                </a:ext>
              </a:extLst>
            </p:cNvPr>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4189;p83">
              <a:extLst>
                <a:ext uri="{FF2B5EF4-FFF2-40B4-BE49-F238E27FC236}">
                  <a16:creationId xmlns:a16="http://schemas.microsoft.com/office/drawing/2014/main" id="{18B6F143-A3C0-C345-BEC3-ADEBFBDFDE63}"/>
                </a:ext>
              </a:extLst>
            </p:cNvPr>
            <p:cNvCxnSpPr>
              <a:endCxn id="177"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179" name="Google Shape;4190;p83">
            <a:extLst>
              <a:ext uri="{FF2B5EF4-FFF2-40B4-BE49-F238E27FC236}">
                <a16:creationId xmlns:a16="http://schemas.microsoft.com/office/drawing/2014/main" id="{D1551403-1D68-2B17-85B0-50C83F8089B8}"/>
              </a:ext>
            </a:extLst>
          </p:cNvPr>
          <p:cNvGrpSpPr/>
          <p:nvPr/>
        </p:nvGrpSpPr>
        <p:grpSpPr>
          <a:xfrm>
            <a:off x="4630634" y="1487377"/>
            <a:ext cx="2092761" cy="201051"/>
            <a:chOff x="238125" y="2506075"/>
            <a:chExt cx="7115411" cy="673075"/>
          </a:xfrm>
        </p:grpSpPr>
        <p:sp>
          <p:nvSpPr>
            <p:cNvPr id="180" name="Google Shape;4191;p83">
              <a:extLst>
                <a:ext uri="{FF2B5EF4-FFF2-40B4-BE49-F238E27FC236}">
                  <a16:creationId xmlns:a16="http://schemas.microsoft.com/office/drawing/2014/main" id="{E7B0EDC2-3217-3365-C8CD-82F3457A455C}"/>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92;p83">
              <a:extLst>
                <a:ext uri="{FF2B5EF4-FFF2-40B4-BE49-F238E27FC236}">
                  <a16:creationId xmlns:a16="http://schemas.microsoft.com/office/drawing/2014/main" id="{27CFC95F-54AF-9D07-5D42-C058008B85DD}"/>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93;p83">
              <a:extLst>
                <a:ext uri="{FF2B5EF4-FFF2-40B4-BE49-F238E27FC236}">
                  <a16:creationId xmlns:a16="http://schemas.microsoft.com/office/drawing/2014/main" id="{05FD137C-1677-238E-9CE6-57C17EAB922B}"/>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94;p83">
              <a:extLst>
                <a:ext uri="{FF2B5EF4-FFF2-40B4-BE49-F238E27FC236}">
                  <a16:creationId xmlns:a16="http://schemas.microsoft.com/office/drawing/2014/main" id="{A7A79858-7320-4F45-1452-D40864E397D4}"/>
                </a:ext>
              </a:extLst>
            </p:cNvPr>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95;p83">
              <a:extLst>
                <a:ext uri="{FF2B5EF4-FFF2-40B4-BE49-F238E27FC236}">
                  <a16:creationId xmlns:a16="http://schemas.microsoft.com/office/drawing/2014/main" id="{01BAFF2B-086E-95F7-3422-1AF3B8F4CF8B}"/>
                </a:ext>
              </a:extLst>
            </p:cNvPr>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4196;p83">
            <a:extLst>
              <a:ext uri="{FF2B5EF4-FFF2-40B4-BE49-F238E27FC236}">
                <a16:creationId xmlns:a16="http://schemas.microsoft.com/office/drawing/2014/main" id="{A38B057D-6FF2-38CA-0BD3-FE7CF872614B}"/>
              </a:ext>
            </a:extLst>
          </p:cNvPr>
          <p:cNvGrpSpPr/>
          <p:nvPr/>
        </p:nvGrpSpPr>
        <p:grpSpPr>
          <a:xfrm>
            <a:off x="2766195" y="1895750"/>
            <a:ext cx="1613594" cy="1019135"/>
            <a:chOff x="548861" y="389676"/>
            <a:chExt cx="3843371" cy="2390163"/>
          </a:xfrm>
        </p:grpSpPr>
        <p:cxnSp>
          <p:nvCxnSpPr>
            <p:cNvPr id="186" name="Google Shape;4197;p83">
              <a:extLst>
                <a:ext uri="{FF2B5EF4-FFF2-40B4-BE49-F238E27FC236}">
                  <a16:creationId xmlns:a16="http://schemas.microsoft.com/office/drawing/2014/main" id="{A5D6084F-81D4-3105-3183-F6855C3AB9D2}"/>
                </a:ext>
              </a:extLst>
            </p:cNvPr>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7" name="Google Shape;4198;p83">
              <a:extLst>
                <a:ext uri="{FF2B5EF4-FFF2-40B4-BE49-F238E27FC236}">
                  <a16:creationId xmlns:a16="http://schemas.microsoft.com/office/drawing/2014/main" id="{FA037201-9580-FC0F-344F-AEF11E51BDA8}"/>
                </a:ext>
              </a:extLst>
            </p:cNvPr>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8" name="Google Shape;4199;p83">
              <a:extLst>
                <a:ext uri="{FF2B5EF4-FFF2-40B4-BE49-F238E27FC236}">
                  <a16:creationId xmlns:a16="http://schemas.microsoft.com/office/drawing/2014/main" id="{C88940BA-6E25-EA98-D5D0-A8FDF1BAF016}"/>
                </a:ext>
              </a:extLst>
            </p:cNvPr>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9" name="Google Shape;4200;p83">
              <a:extLst>
                <a:ext uri="{FF2B5EF4-FFF2-40B4-BE49-F238E27FC236}">
                  <a16:creationId xmlns:a16="http://schemas.microsoft.com/office/drawing/2014/main" id="{D6103316-184E-ECA5-7A00-C456E3CB3DCA}"/>
                </a:ext>
              </a:extLst>
            </p:cNvPr>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190" name="Google Shape;4201;p83">
              <a:extLst>
                <a:ext uri="{FF2B5EF4-FFF2-40B4-BE49-F238E27FC236}">
                  <a16:creationId xmlns:a16="http://schemas.microsoft.com/office/drawing/2014/main" id="{7BB3C660-74CA-E15B-F955-975C06B97266}"/>
                </a:ext>
              </a:extLst>
            </p:cNvPr>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191" name="Google Shape;4202;p83">
              <a:extLst>
                <a:ext uri="{FF2B5EF4-FFF2-40B4-BE49-F238E27FC236}">
                  <a16:creationId xmlns:a16="http://schemas.microsoft.com/office/drawing/2014/main" id="{9296BC45-6EA4-9D52-034C-E86F0182960E}"/>
                </a:ext>
              </a:extLst>
            </p:cNvPr>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4203;p83">
              <a:extLst>
                <a:ext uri="{FF2B5EF4-FFF2-40B4-BE49-F238E27FC236}">
                  <a16:creationId xmlns:a16="http://schemas.microsoft.com/office/drawing/2014/main" id="{9686BDCC-DE33-D4F7-9DDB-91E83CB77207}"/>
                </a:ext>
              </a:extLst>
            </p:cNvPr>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193" name="Google Shape;4204;p83">
              <a:extLst>
                <a:ext uri="{FF2B5EF4-FFF2-40B4-BE49-F238E27FC236}">
                  <a16:creationId xmlns:a16="http://schemas.microsoft.com/office/drawing/2014/main" id="{AEE60C15-4FCF-D6EA-128D-2FBC5DE15AEC}"/>
                </a:ext>
              </a:extLst>
            </p:cNvPr>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05;p83">
              <a:extLst>
                <a:ext uri="{FF2B5EF4-FFF2-40B4-BE49-F238E27FC236}">
                  <a16:creationId xmlns:a16="http://schemas.microsoft.com/office/drawing/2014/main" id="{2361E60B-83D6-07CE-8B71-DE54A78F7899}"/>
                </a:ext>
              </a:extLst>
            </p:cNvPr>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06;p83">
              <a:extLst>
                <a:ext uri="{FF2B5EF4-FFF2-40B4-BE49-F238E27FC236}">
                  <a16:creationId xmlns:a16="http://schemas.microsoft.com/office/drawing/2014/main" id="{35B62269-6A03-0E5D-2B74-53B24B3748F8}"/>
                </a:ext>
              </a:extLst>
            </p:cNvPr>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07;p83">
              <a:extLst>
                <a:ext uri="{FF2B5EF4-FFF2-40B4-BE49-F238E27FC236}">
                  <a16:creationId xmlns:a16="http://schemas.microsoft.com/office/drawing/2014/main" id="{FB7DFC0E-F2BD-95A9-6285-C53D7F8C83D0}"/>
                </a:ext>
              </a:extLst>
            </p:cNvPr>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08;p83">
              <a:extLst>
                <a:ext uri="{FF2B5EF4-FFF2-40B4-BE49-F238E27FC236}">
                  <a16:creationId xmlns:a16="http://schemas.microsoft.com/office/drawing/2014/main" id="{F90B9AF4-CF34-97AF-A846-09749D3AE9C8}"/>
                </a:ext>
              </a:extLst>
            </p:cNvPr>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09;p83">
              <a:extLst>
                <a:ext uri="{FF2B5EF4-FFF2-40B4-BE49-F238E27FC236}">
                  <a16:creationId xmlns:a16="http://schemas.microsoft.com/office/drawing/2014/main" id="{C061F75F-E6E6-DFAF-4015-7BA39ADEA6FD}"/>
                </a:ext>
              </a:extLst>
            </p:cNvPr>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210;p83">
            <a:extLst>
              <a:ext uri="{FF2B5EF4-FFF2-40B4-BE49-F238E27FC236}">
                <a16:creationId xmlns:a16="http://schemas.microsoft.com/office/drawing/2014/main" id="{1240585B-3FD3-568D-2114-28213D5D6792}"/>
              </a:ext>
            </a:extLst>
          </p:cNvPr>
          <p:cNvGrpSpPr/>
          <p:nvPr/>
        </p:nvGrpSpPr>
        <p:grpSpPr>
          <a:xfrm>
            <a:off x="1217843" y="3332019"/>
            <a:ext cx="1804121" cy="822101"/>
            <a:chOff x="1187400" y="2529299"/>
            <a:chExt cx="6769193" cy="2241903"/>
          </a:xfrm>
        </p:grpSpPr>
        <p:sp>
          <p:nvSpPr>
            <p:cNvPr id="200" name="Google Shape;4211;p83">
              <a:extLst>
                <a:ext uri="{FF2B5EF4-FFF2-40B4-BE49-F238E27FC236}">
                  <a16:creationId xmlns:a16="http://schemas.microsoft.com/office/drawing/2014/main" id="{D23495DB-3940-AC58-39AD-3F1E04B698F2}"/>
                </a:ext>
              </a:extLst>
            </p:cNvPr>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1" name="Google Shape;4212;p83">
              <a:extLst>
                <a:ext uri="{FF2B5EF4-FFF2-40B4-BE49-F238E27FC236}">
                  <a16:creationId xmlns:a16="http://schemas.microsoft.com/office/drawing/2014/main" id="{7F13150F-2CB4-AC6D-EAAA-162B554C7C28}"/>
                </a:ext>
              </a:extLst>
            </p:cNvPr>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2" name="Google Shape;4213;p83">
              <a:extLst>
                <a:ext uri="{FF2B5EF4-FFF2-40B4-BE49-F238E27FC236}">
                  <a16:creationId xmlns:a16="http://schemas.microsoft.com/office/drawing/2014/main" id="{32237673-9935-B901-55AB-DD8FA90E2ED8}"/>
                </a:ext>
              </a:extLst>
            </p:cNvPr>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3" name="Google Shape;4214;p83">
              <a:extLst>
                <a:ext uri="{FF2B5EF4-FFF2-40B4-BE49-F238E27FC236}">
                  <a16:creationId xmlns:a16="http://schemas.microsoft.com/office/drawing/2014/main" id="{1A2E0895-6102-124E-A640-2C015B5CAD77}"/>
                </a:ext>
              </a:extLst>
            </p:cNvPr>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4" name="Google Shape;4215;p83">
              <a:extLst>
                <a:ext uri="{FF2B5EF4-FFF2-40B4-BE49-F238E27FC236}">
                  <a16:creationId xmlns:a16="http://schemas.microsoft.com/office/drawing/2014/main" id="{010038AF-21F4-3416-0B2C-1FF7ECFB24FC}"/>
                </a:ext>
              </a:extLst>
            </p:cNvPr>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5" name="Google Shape;4216;p83">
              <a:extLst>
                <a:ext uri="{FF2B5EF4-FFF2-40B4-BE49-F238E27FC236}">
                  <a16:creationId xmlns:a16="http://schemas.microsoft.com/office/drawing/2014/main" id="{A1EAAE9E-6001-F6E4-0378-EDB19177453A}"/>
                </a:ext>
              </a:extLst>
            </p:cNvPr>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6" name="Google Shape;4217;p83">
              <a:extLst>
                <a:ext uri="{FF2B5EF4-FFF2-40B4-BE49-F238E27FC236}">
                  <a16:creationId xmlns:a16="http://schemas.microsoft.com/office/drawing/2014/main" id="{0F11642B-2FCB-35D5-5F55-418669DF7F4D}"/>
                </a:ext>
              </a:extLst>
            </p:cNvPr>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207" name="Google Shape;4218;p83">
              <a:extLst>
                <a:ext uri="{FF2B5EF4-FFF2-40B4-BE49-F238E27FC236}">
                  <a16:creationId xmlns:a16="http://schemas.microsoft.com/office/drawing/2014/main" id="{BC4CE5CE-A699-9D67-65E1-507E4B47B37D}"/>
                </a:ext>
              </a:extLst>
            </p:cNvPr>
            <p:cNvCxnSpPr>
              <a:stCxn id="200" idx="2"/>
              <a:endCxn id="201"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8" name="Google Shape;4219;p83">
              <a:extLst>
                <a:ext uri="{FF2B5EF4-FFF2-40B4-BE49-F238E27FC236}">
                  <a16:creationId xmlns:a16="http://schemas.microsoft.com/office/drawing/2014/main" id="{806DF441-77C8-6119-68DE-6D2E7C09205B}"/>
                </a:ext>
              </a:extLst>
            </p:cNvPr>
            <p:cNvCxnSpPr>
              <a:stCxn id="202" idx="0"/>
              <a:endCxn id="200"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9" name="Google Shape;4220;p83">
              <a:extLst>
                <a:ext uri="{FF2B5EF4-FFF2-40B4-BE49-F238E27FC236}">
                  <a16:creationId xmlns:a16="http://schemas.microsoft.com/office/drawing/2014/main" id="{C3873EB1-EDFF-7ECD-CFF2-1EF6601036E6}"/>
                </a:ext>
              </a:extLst>
            </p:cNvPr>
            <p:cNvCxnSpPr>
              <a:stCxn id="202" idx="2"/>
              <a:endCxn id="204"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0" name="Google Shape;4221;p83">
              <a:extLst>
                <a:ext uri="{FF2B5EF4-FFF2-40B4-BE49-F238E27FC236}">
                  <a16:creationId xmlns:a16="http://schemas.microsoft.com/office/drawing/2014/main" id="{4A113741-C50D-20C8-D61E-EC64A2C9F756}"/>
                </a:ext>
              </a:extLst>
            </p:cNvPr>
            <p:cNvCxnSpPr>
              <a:stCxn id="203" idx="0"/>
              <a:endCxn id="202"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1" name="Google Shape;4222;p83">
              <a:extLst>
                <a:ext uri="{FF2B5EF4-FFF2-40B4-BE49-F238E27FC236}">
                  <a16:creationId xmlns:a16="http://schemas.microsoft.com/office/drawing/2014/main" id="{59D89E8F-C687-6062-EF99-31DF3D2B2BF3}"/>
                </a:ext>
              </a:extLst>
            </p:cNvPr>
            <p:cNvCxnSpPr>
              <a:stCxn id="201" idx="2"/>
              <a:endCxn id="206"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2" name="Google Shape;4223;p83">
              <a:extLst>
                <a:ext uri="{FF2B5EF4-FFF2-40B4-BE49-F238E27FC236}">
                  <a16:creationId xmlns:a16="http://schemas.microsoft.com/office/drawing/2014/main" id="{AE0E9C02-54EA-7DC0-479C-B36D2517FC0C}"/>
                </a:ext>
              </a:extLst>
            </p:cNvPr>
            <p:cNvCxnSpPr>
              <a:stCxn id="205" idx="0"/>
              <a:endCxn id="201"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213" name="Google Shape;4224;p83">
            <a:extLst>
              <a:ext uri="{FF2B5EF4-FFF2-40B4-BE49-F238E27FC236}">
                <a16:creationId xmlns:a16="http://schemas.microsoft.com/office/drawing/2014/main" id="{3D7BCBC9-53AF-2371-E312-CE37D2BF2CAC}"/>
              </a:ext>
            </a:extLst>
          </p:cNvPr>
          <p:cNvGrpSpPr/>
          <p:nvPr/>
        </p:nvGrpSpPr>
        <p:grpSpPr>
          <a:xfrm>
            <a:off x="8993979" y="3971351"/>
            <a:ext cx="2017465" cy="701829"/>
            <a:chOff x="6895650" y="3126697"/>
            <a:chExt cx="1436662" cy="492105"/>
          </a:xfrm>
        </p:grpSpPr>
        <p:sp>
          <p:nvSpPr>
            <p:cNvPr id="214" name="Google Shape;4225;p83">
              <a:extLst>
                <a:ext uri="{FF2B5EF4-FFF2-40B4-BE49-F238E27FC236}">
                  <a16:creationId xmlns:a16="http://schemas.microsoft.com/office/drawing/2014/main" id="{68C8B8A2-AA5D-3D94-8C20-A0E7BDF0660C}"/>
                </a:ext>
              </a:extLst>
            </p:cNvPr>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26;p83">
              <a:extLst>
                <a:ext uri="{FF2B5EF4-FFF2-40B4-BE49-F238E27FC236}">
                  <a16:creationId xmlns:a16="http://schemas.microsoft.com/office/drawing/2014/main" id="{DC5C01A9-452B-783D-A0AF-F5BEBA811546}"/>
                </a:ext>
              </a:extLst>
            </p:cNvPr>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27;p83">
              <a:extLst>
                <a:ext uri="{FF2B5EF4-FFF2-40B4-BE49-F238E27FC236}">
                  <a16:creationId xmlns:a16="http://schemas.microsoft.com/office/drawing/2014/main" id="{776C5BF7-8842-C723-307A-3A27A253E2AA}"/>
                </a:ext>
              </a:extLst>
            </p:cNvPr>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28;p83">
              <a:extLst>
                <a:ext uri="{FF2B5EF4-FFF2-40B4-BE49-F238E27FC236}">
                  <a16:creationId xmlns:a16="http://schemas.microsoft.com/office/drawing/2014/main" id="{455C3F5F-E481-AD13-A4AC-4DA96463CCC8}"/>
                </a:ext>
              </a:extLst>
            </p:cNvPr>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29;p83">
              <a:extLst>
                <a:ext uri="{FF2B5EF4-FFF2-40B4-BE49-F238E27FC236}">
                  <a16:creationId xmlns:a16="http://schemas.microsoft.com/office/drawing/2014/main" id="{692067C4-4CEB-DE86-4E03-0043F96658BA}"/>
                </a:ext>
              </a:extLst>
            </p:cNvPr>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4230;p83">
              <a:extLst>
                <a:ext uri="{FF2B5EF4-FFF2-40B4-BE49-F238E27FC236}">
                  <a16:creationId xmlns:a16="http://schemas.microsoft.com/office/drawing/2014/main" id="{2CEF1218-8459-E0FC-60E9-21751145CE88}"/>
                </a:ext>
              </a:extLst>
            </p:cNvPr>
            <p:cNvGrpSpPr/>
            <p:nvPr/>
          </p:nvGrpSpPr>
          <p:grpSpPr>
            <a:xfrm>
              <a:off x="6995957" y="3335810"/>
              <a:ext cx="1230393" cy="71754"/>
              <a:chOff x="6995957" y="3287964"/>
              <a:chExt cx="1230393" cy="71754"/>
            </a:xfrm>
          </p:grpSpPr>
          <p:sp>
            <p:nvSpPr>
              <p:cNvPr id="220" name="Google Shape;4231;p83">
                <a:extLst>
                  <a:ext uri="{FF2B5EF4-FFF2-40B4-BE49-F238E27FC236}">
                    <a16:creationId xmlns:a16="http://schemas.microsoft.com/office/drawing/2014/main" id="{B19C9292-812A-6950-97DC-92F869CA5C43}"/>
                  </a:ext>
                </a:extLst>
              </p:cNvPr>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232;p83">
                <a:extLst>
                  <a:ext uri="{FF2B5EF4-FFF2-40B4-BE49-F238E27FC236}">
                    <a16:creationId xmlns:a16="http://schemas.microsoft.com/office/drawing/2014/main" id="{3BA289E6-925C-58A1-8210-07082E82D390}"/>
                  </a:ext>
                </a:extLst>
              </p:cNvPr>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233;p83">
                <a:extLst>
                  <a:ext uri="{FF2B5EF4-FFF2-40B4-BE49-F238E27FC236}">
                    <a16:creationId xmlns:a16="http://schemas.microsoft.com/office/drawing/2014/main" id="{EFAD2641-93F7-C2D2-E153-FB74AC52ACCC}"/>
                  </a:ext>
                </a:extLst>
              </p:cNvPr>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234;p83">
                <a:extLst>
                  <a:ext uri="{FF2B5EF4-FFF2-40B4-BE49-F238E27FC236}">
                    <a16:creationId xmlns:a16="http://schemas.microsoft.com/office/drawing/2014/main" id="{AB572C6D-638B-DB50-2750-C3F6DDEC287A}"/>
                  </a:ext>
                </a:extLst>
              </p:cNvPr>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235;p83">
                <a:extLst>
                  <a:ext uri="{FF2B5EF4-FFF2-40B4-BE49-F238E27FC236}">
                    <a16:creationId xmlns:a16="http://schemas.microsoft.com/office/drawing/2014/main" id="{86651354-88A3-37F1-A5B8-A47CA1776697}"/>
                  </a:ext>
                </a:extLst>
              </p:cNvPr>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 name="Google Shape;4236;p83">
            <a:extLst>
              <a:ext uri="{FF2B5EF4-FFF2-40B4-BE49-F238E27FC236}">
                <a16:creationId xmlns:a16="http://schemas.microsoft.com/office/drawing/2014/main" id="{AB9EFCC0-C40E-4852-D195-224753345EC6}"/>
              </a:ext>
            </a:extLst>
          </p:cNvPr>
          <p:cNvGrpSpPr/>
          <p:nvPr/>
        </p:nvGrpSpPr>
        <p:grpSpPr>
          <a:xfrm>
            <a:off x="8992167" y="4797606"/>
            <a:ext cx="2021077" cy="844242"/>
            <a:chOff x="6777990" y="3710194"/>
            <a:chExt cx="1646915" cy="677382"/>
          </a:xfrm>
        </p:grpSpPr>
        <p:grpSp>
          <p:nvGrpSpPr>
            <p:cNvPr id="226" name="Google Shape;4237;p83">
              <a:extLst>
                <a:ext uri="{FF2B5EF4-FFF2-40B4-BE49-F238E27FC236}">
                  <a16:creationId xmlns:a16="http://schemas.microsoft.com/office/drawing/2014/main" id="{5D783A62-0B3D-6C9E-175F-766D6B8D6968}"/>
                </a:ext>
              </a:extLst>
            </p:cNvPr>
            <p:cNvGrpSpPr/>
            <p:nvPr/>
          </p:nvGrpSpPr>
          <p:grpSpPr>
            <a:xfrm>
              <a:off x="6777990" y="3874492"/>
              <a:ext cx="411129" cy="513083"/>
              <a:chOff x="6777990" y="3874492"/>
              <a:chExt cx="411129" cy="513083"/>
            </a:xfrm>
          </p:grpSpPr>
          <p:cxnSp>
            <p:nvCxnSpPr>
              <p:cNvPr id="236" name="Google Shape;4238;p83">
                <a:extLst>
                  <a:ext uri="{FF2B5EF4-FFF2-40B4-BE49-F238E27FC236}">
                    <a16:creationId xmlns:a16="http://schemas.microsoft.com/office/drawing/2014/main" id="{76CC0207-529B-CEE6-F86B-09FF57D8A61A}"/>
                  </a:ext>
                </a:extLst>
              </p:cNvPr>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7" name="Google Shape;4239;p83">
                <a:extLst>
                  <a:ext uri="{FF2B5EF4-FFF2-40B4-BE49-F238E27FC236}">
                    <a16:creationId xmlns:a16="http://schemas.microsoft.com/office/drawing/2014/main" id="{1C41B642-1B61-4C38-643D-792EC3FD6CD5}"/>
                  </a:ext>
                </a:extLst>
              </p:cNvPr>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4240;p83">
              <a:extLst>
                <a:ext uri="{FF2B5EF4-FFF2-40B4-BE49-F238E27FC236}">
                  <a16:creationId xmlns:a16="http://schemas.microsoft.com/office/drawing/2014/main" id="{90A5EDE6-FA3E-4B9B-FE18-58ACC317D147}"/>
                </a:ext>
              </a:extLst>
            </p:cNvPr>
            <p:cNvGrpSpPr/>
            <p:nvPr/>
          </p:nvGrpSpPr>
          <p:grpSpPr>
            <a:xfrm>
              <a:off x="7188425" y="3710194"/>
              <a:ext cx="411123" cy="520535"/>
              <a:chOff x="7188425" y="3710194"/>
              <a:chExt cx="411123" cy="520535"/>
            </a:xfrm>
          </p:grpSpPr>
          <p:cxnSp>
            <p:nvCxnSpPr>
              <p:cNvPr id="234" name="Google Shape;4241;p83">
                <a:extLst>
                  <a:ext uri="{FF2B5EF4-FFF2-40B4-BE49-F238E27FC236}">
                    <a16:creationId xmlns:a16="http://schemas.microsoft.com/office/drawing/2014/main" id="{DC46F027-0566-5038-3109-7126B694B478}"/>
                  </a:ext>
                </a:extLst>
              </p:cNvPr>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5" name="Google Shape;4242;p83">
                <a:extLst>
                  <a:ext uri="{FF2B5EF4-FFF2-40B4-BE49-F238E27FC236}">
                    <a16:creationId xmlns:a16="http://schemas.microsoft.com/office/drawing/2014/main" id="{2566B086-E440-6034-C207-C257FB2A49C2}"/>
                  </a:ext>
                </a:extLst>
              </p:cNvPr>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4243;p83">
              <a:extLst>
                <a:ext uri="{FF2B5EF4-FFF2-40B4-BE49-F238E27FC236}">
                  <a16:creationId xmlns:a16="http://schemas.microsoft.com/office/drawing/2014/main" id="{B5DCDF48-6D13-60CF-0BD4-F9E919D3CD70}"/>
                </a:ext>
              </a:extLst>
            </p:cNvPr>
            <p:cNvGrpSpPr/>
            <p:nvPr/>
          </p:nvGrpSpPr>
          <p:grpSpPr>
            <a:xfrm>
              <a:off x="7603341" y="3874492"/>
              <a:ext cx="411474" cy="513083"/>
              <a:chOff x="7603341" y="3874492"/>
              <a:chExt cx="411474" cy="513083"/>
            </a:xfrm>
          </p:grpSpPr>
          <p:cxnSp>
            <p:nvCxnSpPr>
              <p:cNvPr id="232" name="Google Shape;4244;p83">
                <a:extLst>
                  <a:ext uri="{FF2B5EF4-FFF2-40B4-BE49-F238E27FC236}">
                    <a16:creationId xmlns:a16="http://schemas.microsoft.com/office/drawing/2014/main" id="{D96C8E75-420D-2B4C-FFA6-6B806C14484E}"/>
                  </a:ext>
                </a:extLst>
              </p:cNvPr>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3" name="Google Shape;4245;p83">
                <a:extLst>
                  <a:ext uri="{FF2B5EF4-FFF2-40B4-BE49-F238E27FC236}">
                    <a16:creationId xmlns:a16="http://schemas.microsoft.com/office/drawing/2014/main" id="{BF3EA748-4481-E6C6-0FDE-A83DC9D327DE}"/>
                  </a:ext>
                </a:extLst>
              </p:cNvPr>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4246;p83">
              <a:extLst>
                <a:ext uri="{FF2B5EF4-FFF2-40B4-BE49-F238E27FC236}">
                  <a16:creationId xmlns:a16="http://schemas.microsoft.com/office/drawing/2014/main" id="{BA640EF9-4890-F35E-1FED-B317390A27CB}"/>
                </a:ext>
              </a:extLst>
            </p:cNvPr>
            <p:cNvGrpSpPr/>
            <p:nvPr/>
          </p:nvGrpSpPr>
          <p:grpSpPr>
            <a:xfrm>
              <a:off x="8013776" y="3722847"/>
              <a:ext cx="411129" cy="507881"/>
              <a:chOff x="8013776" y="3722847"/>
              <a:chExt cx="411129" cy="507881"/>
            </a:xfrm>
          </p:grpSpPr>
          <p:cxnSp>
            <p:nvCxnSpPr>
              <p:cNvPr id="230" name="Google Shape;4247;p83">
                <a:extLst>
                  <a:ext uri="{FF2B5EF4-FFF2-40B4-BE49-F238E27FC236}">
                    <a16:creationId xmlns:a16="http://schemas.microsoft.com/office/drawing/2014/main" id="{A9F04F32-C2F8-C832-C509-9F678AB2AEDA}"/>
                  </a:ext>
                </a:extLst>
              </p:cNvPr>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231" name="Google Shape;4248;p83">
                <a:extLst>
                  <a:ext uri="{FF2B5EF4-FFF2-40B4-BE49-F238E27FC236}">
                    <a16:creationId xmlns:a16="http://schemas.microsoft.com/office/drawing/2014/main" id="{94A63041-3FE5-CB5A-54A3-C144634B0959}"/>
                  </a:ext>
                </a:extLst>
              </p:cNvPr>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 name="Google Shape;4249;p83">
            <a:extLst>
              <a:ext uri="{FF2B5EF4-FFF2-40B4-BE49-F238E27FC236}">
                <a16:creationId xmlns:a16="http://schemas.microsoft.com/office/drawing/2014/main" id="{2CF37CAA-5604-A206-54DB-5A0E2E393BB7}"/>
              </a:ext>
            </a:extLst>
          </p:cNvPr>
          <p:cNvGrpSpPr/>
          <p:nvPr/>
        </p:nvGrpSpPr>
        <p:grpSpPr>
          <a:xfrm>
            <a:off x="6972849" y="3724295"/>
            <a:ext cx="1816687" cy="1324320"/>
            <a:chOff x="5190863" y="2824811"/>
            <a:chExt cx="1544860" cy="1108869"/>
          </a:xfrm>
        </p:grpSpPr>
        <p:grpSp>
          <p:nvGrpSpPr>
            <p:cNvPr id="239" name="Google Shape;4250;p83">
              <a:extLst>
                <a:ext uri="{FF2B5EF4-FFF2-40B4-BE49-F238E27FC236}">
                  <a16:creationId xmlns:a16="http://schemas.microsoft.com/office/drawing/2014/main" id="{7A5A118E-63F1-2274-62E4-8FC17AAC3856}"/>
                </a:ext>
              </a:extLst>
            </p:cNvPr>
            <p:cNvGrpSpPr/>
            <p:nvPr/>
          </p:nvGrpSpPr>
          <p:grpSpPr>
            <a:xfrm>
              <a:off x="5938695" y="3176919"/>
              <a:ext cx="685761" cy="404739"/>
              <a:chOff x="5938695" y="3176919"/>
              <a:chExt cx="685761" cy="404739"/>
            </a:xfrm>
          </p:grpSpPr>
          <p:grpSp>
            <p:nvGrpSpPr>
              <p:cNvPr id="258" name="Google Shape;4251;p83">
                <a:extLst>
                  <a:ext uri="{FF2B5EF4-FFF2-40B4-BE49-F238E27FC236}">
                    <a16:creationId xmlns:a16="http://schemas.microsoft.com/office/drawing/2014/main" id="{745FB84F-0863-9E5B-F975-1E3419315FE0}"/>
                  </a:ext>
                </a:extLst>
              </p:cNvPr>
              <p:cNvGrpSpPr/>
              <p:nvPr/>
            </p:nvGrpSpPr>
            <p:grpSpPr>
              <a:xfrm>
                <a:off x="5938695" y="3176919"/>
                <a:ext cx="685761" cy="404739"/>
                <a:chOff x="5938695" y="3176919"/>
                <a:chExt cx="685761" cy="404739"/>
              </a:xfrm>
            </p:grpSpPr>
            <p:sp>
              <p:nvSpPr>
                <p:cNvPr id="260" name="Google Shape;4252;p83">
                  <a:extLst>
                    <a:ext uri="{FF2B5EF4-FFF2-40B4-BE49-F238E27FC236}">
                      <a16:creationId xmlns:a16="http://schemas.microsoft.com/office/drawing/2014/main" id="{E50FC488-0F4B-8FC0-0A64-10611B757B77}"/>
                    </a:ext>
                  </a:extLst>
                </p:cNvPr>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253;p83">
                  <a:extLst>
                    <a:ext uri="{FF2B5EF4-FFF2-40B4-BE49-F238E27FC236}">
                      <a16:creationId xmlns:a16="http://schemas.microsoft.com/office/drawing/2014/main" id="{B48B0ABD-77DA-11DB-9A87-75CF4E4FCFA8}"/>
                    </a:ext>
                  </a:extLst>
                </p:cNvPr>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4254;p83">
                <a:extLst>
                  <a:ext uri="{FF2B5EF4-FFF2-40B4-BE49-F238E27FC236}">
                    <a16:creationId xmlns:a16="http://schemas.microsoft.com/office/drawing/2014/main" id="{040BD3F3-87D9-D4AC-D39A-B341A78B2623}"/>
                  </a:ext>
                </a:extLst>
              </p:cNvPr>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4255;p83">
              <a:extLst>
                <a:ext uri="{FF2B5EF4-FFF2-40B4-BE49-F238E27FC236}">
                  <a16:creationId xmlns:a16="http://schemas.microsoft.com/office/drawing/2014/main" id="{D5FD536E-C515-7D0E-253C-21E443471559}"/>
                </a:ext>
              </a:extLst>
            </p:cNvPr>
            <p:cNvGrpSpPr/>
            <p:nvPr/>
          </p:nvGrpSpPr>
          <p:grpSpPr>
            <a:xfrm>
              <a:off x="5305233" y="3176835"/>
              <a:ext cx="685971" cy="404655"/>
              <a:chOff x="5305233" y="3176835"/>
              <a:chExt cx="685971" cy="404655"/>
            </a:xfrm>
          </p:grpSpPr>
          <p:grpSp>
            <p:nvGrpSpPr>
              <p:cNvPr id="254" name="Google Shape;4256;p83">
                <a:extLst>
                  <a:ext uri="{FF2B5EF4-FFF2-40B4-BE49-F238E27FC236}">
                    <a16:creationId xmlns:a16="http://schemas.microsoft.com/office/drawing/2014/main" id="{442F6A7F-6FB2-7FD9-3BFE-3190649D8A36}"/>
                  </a:ext>
                </a:extLst>
              </p:cNvPr>
              <p:cNvGrpSpPr/>
              <p:nvPr/>
            </p:nvGrpSpPr>
            <p:grpSpPr>
              <a:xfrm>
                <a:off x="5305233" y="3176835"/>
                <a:ext cx="685971" cy="404655"/>
                <a:chOff x="5305233" y="3176835"/>
                <a:chExt cx="685971" cy="404655"/>
              </a:xfrm>
            </p:grpSpPr>
            <p:sp>
              <p:nvSpPr>
                <p:cNvPr id="256" name="Google Shape;4257;p83">
                  <a:extLst>
                    <a:ext uri="{FF2B5EF4-FFF2-40B4-BE49-F238E27FC236}">
                      <a16:creationId xmlns:a16="http://schemas.microsoft.com/office/drawing/2014/main" id="{6B2717D2-6BD3-BCA3-7C57-ADB638C44164}"/>
                    </a:ext>
                  </a:extLst>
                </p:cNvPr>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258;p83">
                  <a:extLst>
                    <a:ext uri="{FF2B5EF4-FFF2-40B4-BE49-F238E27FC236}">
                      <a16:creationId xmlns:a16="http://schemas.microsoft.com/office/drawing/2014/main" id="{776F1242-3112-9CA4-CDB8-252C93A7915B}"/>
                    </a:ext>
                  </a:extLst>
                </p:cNvPr>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4259;p83">
                <a:extLst>
                  <a:ext uri="{FF2B5EF4-FFF2-40B4-BE49-F238E27FC236}">
                    <a16:creationId xmlns:a16="http://schemas.microsoft.com/office/drawing/2014/main" id="{3059530C-374F-84AD-D8A5-2AF814FB043C}"/>
                  </a:ext>
                </a:extLst>
              </p:cNvPr>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4260;p83">
              <a:extLst>
                <a:ext uri="{FF2B5EF4-FFF2-40B4-BE49-F238E27FC236}">
                  <a16:creationId xmlns:a16="http://schemas.microsoft.com/office/drawing/2014/main" id="{CED8D57F-7694-8440-E30B-6CC74FA93DF0}"/>
                </a:ext>
              </a:extLst>
            </p:cNvPr>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4261;p83">
              <a:extLst>
                <a:ext uri="{FF2B5EF4-FFF2-40B4-BE49-F238E27FC236}">
                  <a16:creationId xmlns:a16="http://schemas.microsoft.com/office/drawing/2014/main" id="{07AF3A22-B7B3-EC17-5B3B-6A04B46CE1B5}"/>
                </a:ext>
              </a:extLst>
            </p:cNvPr>
            <p:cNvGrpSpPr/>
            <p:nvPr/>
          </p:nvGrpSpPr>
          <p:grpSpPr>
            <a:xfrm>
              <a:off x="5657361" y="2824811"/>
              <a:ext cx="1078361" cy="404655"/>
              <a:chOff x="5657361" y="2824811"/>
              <a:chExt cx="1078361" cy="404655"/>
            </a:xfrm>
          </p:grpSpPr>
          <p:grpSp>
            <p:nvGrpSpPr>
              <p:cNvPr id="248" name="Google Shape;4262;p83">
                <a:extLst>
                  <a:ext uri="{FF2B5EF4-FFF2-40B4-BE49-F238E27FC236}">
                    <a16:creationId xmlns:a16="http://schemas.microsoft.com/office/drawing/2014/main" id="{E1FD6D67-374C-A848-D270-1B9BD8517568}"/>
                  </a:ext>
                </a:extLst>
              </p:cNvPr>
              <p:cNvGrpSpPr/>
              <p:nvPr/>
            </p:nvGrpSpPr>
            <p:grpSpPr>
              <a:xfrm>
                <a:off x="5657361" y="2824811"/>
                <a:ext cx="1078361" cy="404655"/>
                <a:chOff x="5657361" y="2824811"/>
                <a:chExt cx="1078361" cy="404655"/>
              </a:xfrm>
            </p:grpSpPr>
            <p:grpSp>
              <p:nvGrpSpPr>
                <p:cNvPr id="250" name="Google Shape;4263;p83">
                  <a:extLst>
                    <a:ext uri="{FF2B5EF4-FFF2-40B4-BE49-F238E27FC236}">
                      <a16:creationId xmlns:a16="http://schemas.microsoft.com/office/drawing/2014/main" id="{5CD0DD23-379F-1DCC-112B-B905DC0D7D02}"/>
                    </a:ext>
                  </a:extLst>
                </p:cNvPr>
                <p:cNvGrpSpPr/>
                <p:nvPr/>
              </p:nvGrpSpPr>
              <p:grpSpPr>
                <a:xfrm>
                  <a:off x="5938485" y="2824811"/>
                  <a:ext cx="797237" cy="404655"/>
                  <a:chOff x="5938485" y="2824811"/>
                  <a:chExt cx="797237" cy="404655"/>
                </a:xfrm>
              </p:grpSpPr>
              <p:sp>
                <p:nvSpPr>
                  <p:cNvPr id="252" name="Google Shape;4264;p83">
                    <a:extLst>
                      <a:ext uri="{FF2B5EF4-FFF2-40B4-BE49-F238E27FC236}">
                        <a16:creationId xmlns:a16="http://schemas.microsoft.com/office/drawing/2014/main" id="{264AADBF-6FE0-DF9E-29C3-D0B7BEDD7E67}"/>
                      </a:ext>
                    </a:extLst>
                  </p:cNvPr>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265;p83">
                    <a:extLst>
                      <a:ext uri="{FF2B5EF4-FFF2-40B4-BE49-F238E27FC236}">
                        <a16:creationId xmlns:a16="http://schemas.microsoft.com/office/drawing/2014/main" id="{493DDCA8-6D11-7160-70F6-6097A6D44108}"/>
                      </a:ext>
                    </a:extLst>
                  </p:cNvPr>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4266;p83">
                  <a:extLst>
                    <a:ext uri="{FF2B5EF4-FFF2-40B4-BE49-F238E27FC236}">
                      <a16:creationId xmlns:a16="http://schemas.microsoft.com/office/drawing/2014/main" id="{362CDD12-C33C-904D-E071-8AE7F9003094}"/>
                    </a:ext>
                  </a:extLst>
                </p:cNvPr>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4267;p83">
                <a:extLst>
                  <a:ext uri="{FF2B5EF4-FFF2-40B4-BE49-F238E27FC236}">
                    <a16:creationId xmlns:a16="http://schemas.microsoft.com/office/drawing/2014/main" id="{18761180-A81B-C584-B840-4744067536DD}"/>
                  </a:ext>
                </a:extLst>
              </p:cNvPr>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4268;p83">
              <a:extLst>
                <a:ext uri="{FF2B5EF4-FFF2-40B4-BE49-F238E27FC236}">
                  <a16:creationId xmlns:a16="http://schemas.microsoft.com/office/drawing/2014/main" id="{75DD9746-658A-7A55-2EDF-90B43855056B}"/>
                </a:ext>
              </a:extLst>
            </p:cNvPr>
            <p:cNvGrpSpPr/>
            <p:nvPr/>
          </p:nvGrpSpPr>
          <p:grpSpPr>
            <a:xfrm>
              <a:off x="5190863" y="3528942"/>
              <a:ext cx="1078026" cy="404739"/>
              <a:chOff x="5190863" y="3528942"/>
              <a:chExt cx="1078026" cy="404739"/>
            </a:xfrm>
          </p:grpSpPr>
          <p:sp>
            <p:nvSpPr>
              <p:cNvPr id="244" name="Google Shape;4269;p83">
                <a:extLst>
                  <a:ext uri="{FF2B5EF4-FFF2-40B4-BE49-F238E27FC236}">
                    <a16:creationId xmlns:a16="http://schemas.microsoft.com/office/drawing/2014/main" id="{30295908-6726-EEA7-C3C9-AF76A01D758D}"/>
                  </a:ext>
                </a:extLst>
              </p:cNvPr>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4270;p83">
                <a:extLst>
                  <a:ext uri="{FF2B5EF4-FFF2-40B4-BE49-F238E27FC236}">
                    <a16:creationId xmlns:a16="http://schemas.microsoft.com/office/drawing/2014/main" id="{94DD0BD6-7014-718E-43DD-E53D383B9D1A}"/>
                  </a:ext>
                </a:extLst>
              </p:cNvPr>
              <p:cNvGrpSpPr/>
              <p:nvPr/>
            </p:nvGrpSpPr>
            <p:grpSpPr>
              <a:xfrm>
                <a:off x="5190863" y="3528942"/>
                <a:ext cx="1078026" cy="404739"/>
                <a:chOff x="5190863" y="3528942"/>
                <a:chExt cx="1078026" cy="404739"/>
              </a:xfrm>
            </p:grpSpPr>
            <p:sp>
              <p:nvSpPr>
                <p:cNvPr id="246" name="Google Shape;4271;p83">
                  <a:extLst>
                    <a:ext uri="{FF2B5EF4-FFF2-40B4-BE49-F238E27FC236}">
                      <a16:creationId xmlns:a16="http://schemas.microsoft.com/office/drawing/2014/main" id="{1A0166AA-7DCE-4CE3-8112-FFBDE0C9B23C}"/>
                    </a:ext>
                  </a:extLst>
                </p:cNvPr>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272;p83">
                  <a:extLst>
                    <a:ext uri="{FF2B5EF4-FFF2-40B4-BE49-F238E27FC236}">
                      <a16:creationId xmlns:a16="http://schemas.microsoft.com/office/drawing/2014/main" id="{213D22B4-7B35-994A-849E-B8B4A35C41A6}"/>
                    </a:ext>
                  </a:extLst>
                </p:cNvPr>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2" name="Google Shape;4273;p83">
            <a:extLst>
              <a:ext uri="{FF2B5EF4-FFF2-40B4-BE49-F238E27FC236}">
                <a16:creationId xmlns:a16="http://schemas.microsoft.com/office/drawing/2014/main" id="{85E2AC02-FFA2-BAAC-AA8A-168448331D31}"/>
              </a:ext>
            </a:extLst>
          </p:cNvPr>
          <p:cNvGrpSpPr/>
          <p:nvPr/>
        </p:nvGrpSpPr>
        <p:grpSpPr>
          <a:xfrm>
            <a:off x="1179961" y="1861568"/>
            <a:ext cx="1388454" cy="1141210"/>
            <a:chOff x="803162" y="1474292"/>
            <a:chExt cx="1086719" cy="879487"/>
          </a:xfrm>
        </p:grpSpPr>
        <p:grpSp>
          <p:nvGrpSpPr>
            <p:cNvPr id="263" name="Google Shape;4274;p83">
              <a:extLst>
                <a:ext uri="{FF2B5EF4-FFF2-40B4-BE49-F238E27FC236}">
                  <a16:creationId xmlns:a16="http://schemas.microsoft.com/office/drawing/2014/main" id="{3C6AC005-BDBB-7DCC-F85E-9909DC47E875}"/>
                </a:ext>
              </a:extLst>
            </p:cNvPr>
            <p:cNvGrpSpPr/>
            <p:nvPr/>
          </p:nvGrpSpPr>
          <p:grpSpPr>
            <a:xfrm>
              <a:off x="803162" y="1625948"/>
              <a:ext cx="445856" cy="576579"/>
              <a:chOff x="803162" y="1625948"/>
              <a:chExt cx="445856" cy="576579"/>
            </a:xfrm>
          </p:grpSpPr>
          <p:sp>
            <p:nvSpPr>
              <p:cNvPr id="291" name="Google Shape;4275;p83">
                <a:extLst>
                  <a:ext uri="{FF2B5EF4-FFF2-40B4-BE49-F238E27FC236}">
                    <a16:creationId xmlns:a16="http://schemas.microsoft.com/office/drawing/2014/main" id="{AD52DD82-1445-9FF4-0087-6B9989E3F9EA}"/>
                  </a:ext>
                </a:extLst>
              </p:cNvPr>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4276;p83">
                <a:extLst>
                  <a:ext uri="{FF2B5EF4-FFF2-40B4-BE49-F238E27FC236}">
                    <a16:creationId xmlns:a16="http://schemas.microsoft.com/office/drawing/2014/main" id="{0AAB484D-4AA2-3CC8-5729-9E3E9B601FBE}"/>
                  </a:ext>
                </a:extLst>
              </p:cNvPr>
              <p:cNvGrpSpPr/>
              <p:nvPr/>
            </p:nvGrpSpPr>
            <p:grpSpPr>
              <a:xfrm>
                <a:off x="1056023" y="1625948"/>
                <a:ext cx="192995" cy="576579"/>
                <a:chOff x="1056023" y="1625948"/>
                <a:chExt cx="192995" cy="576579"/>
              </a:xfrm>
            </p:grpSpPr>
            <p:sp>
              <p:nvSpPr>
                <p:cNvPr id="293" name="Google Shape;4277;p83">
                  <a:extLst>
                    <a:ext uri="{FF2B5EF4-FFF2-40B4-BE49-F238E27FC236}">
                      <a16:creationId xmlns:a16="http://schemas.microsoft.com/office/drawing/2014/main" id="{C990E361-9492-12C2-5872-A797D3B0B59E}"/>
                    </a:ext>
                  </a:extLst>
                </p:cNvPr>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278;p83">
                  <a:extLst>
                    <a:ext uri="{FF2B5EF4-FFF2-40B4-BE49-F238E27FC236}">
                      <a16:creationId xmlns:a16="http://schemas.microsoft.com/office/drawing/2014/main" id="{73B8FE90-7C31-BC2B-E958-56D110A44B4D}"/>
                    </a:ext>
                  </a:extLst>
                </p:cNvPr>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279;p83">
                  <a:extLst>
                    <a:ext uri="{FF2B5EF4-FFF2-40B4-BE49-F238E27FC236}">
                      <a16:creationId xmlns:a16="http://schemas.microsoft.com/office/drawing/2014/main" id="{40BC40E4-74EA-3399-63CF-298D9AF5318D}"/>
                    </a:ext>
                  </a:extLst>
                </p:cNvPr>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280;p83">
                  <a:extLst>
                    <a:ext uri="{FF2B5EF4-FFF2-40B4-BE49-F238E27FC236}">
                      <a16:creationId xmlns:a16="http://schemas.microsoft.com/office/drawing/2014/main" id="{6F974B19-5CAE-E544-C0F4-6FB5239AE10C}"/>
                    </a:ext>
                  </a:extLst>
                </p:cNvPr>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281;p83">
                  <a:extLst>
                    <a:ext uri="{FF2B5EF4-FFF2-40B4-BE49-F238E27FC236}">
                      <a16:creationId xmlns:a16="http://schemas.microsoft.com/office/drawing/2014/main" id="{6E6AD059-B0AF-81E9-E0FD-3058880CE62B}"/>
                    </a:ext>
                  </a:extLst>
                </p:cNvPr>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 name="Google Shape;4282;p83">
              <a:extLst>
                <a:ext uri="{FF2B5EF4-FFF2-40B4-BE49-F238E27FC236}">
                  <a16:creationId xmlns:a16="http://schemas.microsoft.com/office/drawing/2014/main" id="{C9AF63B6-6B8F-A190-9126-2745DA415426}"/>
                </a:ext>
              </a:extLst>
            </p:cNvPr>
            <p:cNvGrpSpPr/>
            <p:nvPr/>
          </p:nvGrpSpPr>
          <p:grpSpPr>
            <a:xfrm>
              <a:off x="1371406" y="1474292"/>
              <a:ext cx="518475" cy="879487"/>
              <a:chOff x="1398231" y="1474292"/>
              <a:chExt cx="518475" cy="879487"/>
            </a:xfrm>
          </p:grpSpPr>
          <p:grpSp>
            <p:nvGrpSpPr>
              <p:cNvPr id="265" name="Google Shape;4283;p83">
                <a:extLst>
                  <a:ext uri="{FF2B5EF4-FFF2-40B4-BE49-F238E27FC236}">
                    <a16:creationId xmlns:a16="http://schemas.microsoft.com/office/drawing/2014/main" id="{135B3A87-4835-05DA-8617-A7C21D908041}"/>
                  </a:ext>
                </a:extLst>
              </p:cNvPr>
              <p:cNvGrpSpPr/>
              <p:nvPr/>
            </p:nvGrpSpPr>
            <p:grpSpPr>
              <a:xfrm>
                <a:off x="1398231" y="1474292"/>
                <a:ext cx="518475" cy="341643"/>
                <a:chOff x="1398231" y="1474292"/>
                <a:chExt cx="518475" cy="341643"/>
              </a:xfrm>
            </p:grpSpPr>
            <p:sp>
              <p:nvSpPr>
                <p:cNvPr id="279" name="Google Shape;4284;p83">
                  <a:extLst>
                    <a:ext uri="{FF2B5EF4-FFF2-40B4-BE49-F238E27FC236}">
                      <a16:creationId xmlns:a16="http://schemas.microsoft.com/office/drawing/2014/main" id="{9A78DE60-DE0A-A8CF-AEEB-FED245ED74CF}"/>
                    </a:ext>
                  </a:extLst>
                </p:cNvPr>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4285;p83">
                  <a:extLst>
                    <a:ext uri="{FF2B5EF4-FFF2-40B4-BE49-F238E27FC236}">
                      <a16:creationId xmlns:a16="http://schemas.microsoft.com/office/drawing/2014/main" id="{57332AC5-4336-B518-1CF1-3F1023D10A49}"/>
                    </a:ext>
                  </a:extLst>
                </p:cNvPr>
                <p:cNvGrpSpPr/>
                <p:nvPr/>
              </p:nvGrpSpPr>
              <p:grpSpPr>
                <a:xfrm>
                  <a:off x="1616453" y="1474292"/>
                  <a:ext cx="300253" cy="341643"/>
                  <a:chOff x="1616453" y="1475379"/>
                  <a:chExt cx="300253" cy="341643"/>
                </a:xfrm>
              </p:grpSpPr>
              <p:sp>
                <p:nvSpPr>
                  <p:cNvPr id="281" name="Google Shape;4286;p83">
                    <a:extLst>
                      <a:ext uri="{FF2B5EF4-FFF2-40B4-BE49-F238E27FC236}">
                        <a16:creationId xmlns:a16="http://schemas.microsoft.com/office/drawing/2014/main" id="{3E037110-C0A7-6F9F-D23F-AAAC6C20C5DD}"/>
                      </a:ext>
                    </a:extLst>
                  </p:cNvPr>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287;p83">
                    <a:extLst>
                      <a:ext uri="{FF2B5EF4-FFF2-40B4-BE49-F238E27FC236}">
                        <a16:creationId xmlns:a16="http://schemas.microsoft.com/office/drawing/2014/main" id="{0C960901-FB2D-99B8-4052-5B28C52CA732}"/>
                      </a:ext>
                    </a:extLst>
                  </p:cNvPr>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288;p83">
                    <a:extLst>
                      <a:ext uri="{FF2B5EF4-FFF2-40B4-BE49-F238E27FC236}">
                        <a16:creationId xmlns:a16="http://schemas.microsoft.com/office/drawing/2014/main" id="{05743A7A-1429-C832-E46A-5EADB030E6C6}"/>
                      </a:ext>
                    </a:extLst>
                  </p:cNvPr>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289;p83">
                    <a:extLst>
                      <a:ext uri="{FF2B5EF4-FFF2-40B4-BE49-F238E27FC236}">
                        <a16:creationId xmlns:a16="http://schemas.microsoft.com/office/drawing/2014/main" id="{5E84EC33-5BA2-65BF-C633-17BACF1E34E5}"/>
                      </a:ext>
                    </a:extLst>
                  </p:cNvPr>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290;p83">
                    <a:extLst>
                      <a:ext uri="{FF2B5EF4-FFF2-40B4-BE49-F238E27FC236}">
                        <a16:creationId xmlns:a16="http://schemas.microsoft.com/office/drawing/2014/main" id="{B76EAC48-1AF6-0568-F346-1E32C39A5634}"/>
                      </a:ext>
                    </a:extLst>
                  </p:cNvPr>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291;p83">
                    <a:extLst>
                      <a:ext uri="{FF2B5EF4-FFF2-40B4-BE49-F238E27FC236}">
                        <a16:creationId xmlns:a16="http://schemas.microsoft.com/office/drawing/2014/main" id="{305B4658-956A-3584-8BBA-A88AAEE92384}"/>
                      </a:ext>
                    </a:extLst>
                  </p:cNvPr>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292;p83">
                    <a:extLst>
                      <a:ext uri="{FF2B5EF4-FFF2-40B4-BE49-F238E27FC236}">
                        <a16:creationId xmlns:a16="http://schemas.microsoft.com/office/drawing/2014/main" id="{FE2ABE00-25C5-1A21-63DF-A9821FBF2F39}"/>
                      </a:ext>
                    </a:extLst>
                  </p:cNvPr>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4293;p83">
                    <a:extLst>
                      <a:ext uri="{FF2B5EF4-FFF2-40B4-BE49-F238E27FC236}">
                        <a16:creationId xmlns:a16="http://schemas.microsoft.com/office/drawing/2014/main" id="{F08EDD95-2B3C-A98A-F2FD-21E7700AC28D}"/>
                      </a:ext>
                    </a:extLst>
                  </p:cNvPr>
                  <p:cNvGrpSpPr/>
                  <p:nvPr/>
                </p:nvGrpSpPr>
                <p:grpSpPr>
                  <a:xfrm>
                    <a:off x="1839639" y="1475379"/>
                    <a:ext cx="77067" cy="341643"/>
                    <a:chOff x="1839639" y="1475379"/>
                    <a:chExt cx="77067" cy="341643"/>
                  </a:xfrm>
                </p:grpSpPr>
                <p:sp>
                  <p:nvSpPr>
                    <p:cNvPr id="289" name="Google Shape;4294;p83">
                      <a:extLst>
                        <a:ext uri="{FF2B5EF4-FFF2-40B4-BE49-F238E27FC236}">
                          <a16:creationId xmlns:a16="http://schemas.microsoft.com/office/drawing/2014/main" id="{4338C2A2-B62E-1660-FFB8-3BEC115108CE}"/>
                        </a:ext>
                      </a:extLst>
                    </p:cNvPr>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295;p83">
                      <a:extLst>
                        <a:ext uri="{FF2B5EF4-FFF2-40B4-BE49-F238E27FC236}">
                          <a16:creationId xmlns:a16="http://schemas.microsoft.com/office/drawing/2014/main" id="{675BD4C0-FB2C-8C76-E358-D58F07A5F7BE}"/>
                        </a:ext>
                      </a:extLst>
                    </p:cNvPr>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4296;p83">
                <a:extLst>
                  <a:ext uri="{FF2B5EF4-FFF2-40B4-BE49-F238E27FC236}">
                    <a16:creationId xmlns:a16="http://schemas.microsoft.com/office/drawing/2014/main" id="{6BD47371-B9D6-D7AC-98A8-8E35B9A247B7}"/>
                  </a:ext>
                </a:extLst>
              </p:cNvPr>
              <p:cNvGrpSpPr/>
              <p:nvPr/>
            </p:nvGrpSpPr>
            <p:grpSpPr>
              <a:xfrm>
                <a:off x="1398451" y="2012951"/>
                <a:ext cx="518255" cy="340828"/>
                <a:chOff x="1398451" y="2012951"/>
                <a:chExt cx="518255" cy="340828"/>
              </a:xfrm>
            </p:grpSpPr>
            <p:sp>
              <p:nvSpPr>
                <p:cNvPr id="267" name="Google Shape;4297;p83">
                  <a:extLst>
                    <a:ext uri="{FF2B5EF4-FFF2-40B4-BE49-F238E27FC236}">
                      <a16:creationId xmlns:a16="http://schemas.microsoft.com/office/drawing/2014/main" id="{FF773D98-E036-F9E5-87DC-B24143BC89DF}"/>
                    </a:ext>
                  </a:extLst>
                </p:cNvPr>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4298;p83">
                  <a:extLst>
                    <a:ext uri="{FF2B5EF4-FFF2-40B4-BE49-F238E27FC236}">
                      <a16:creationId xmlns:a16="http://schemas.microsoft.com/office/drawing/2014/main" id="{5087A499-504C-16BF-C29C-7D1E9E9DDD84}"/>
                    </a:ext>
                  </a:extLst>
                </p:cNvPr>
                <p:cNvGrpSpPr/>
                <p:nvPr/>
              </p:nvGrpSpPr>
              <p:grpSpPr>
                <a:xfrm>
                  <a:off x="1616453" y="2012951"/>
                  <a:ext cx="300253" cy="340828"/>
                  <a:chOff x="1616453" y="2013538"/>
                  <a:chExt cx="300253" cy="340828"/>
                </a:xfrm>
              </p:grpSpPr>
              <p:sp>
                <p:nvSpPr>
                  <p:cNvPr id="269" name="Google Shape;4299;p83">
                    <a:extLst>
                      <a:ext uri="{FF2B5EF4-FFF2-40B4-BE49-F238E27FC236}">
                        <a16:creationId xmlns:a16="http://schemas.microsoft.com/office/drawing/2014/main" id="{F0B2B6ED-9D64-1460-572D-0936ADA2DB8F}"/>
                      </a:ext>
                    </a:extLst>
                  </p:cNvPr>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00;p83">
                    <a:extLst>
                      <a:ext uri="{FF2B5EF4-FFF2-40B4-BE49-F238E27FC236}">
                        <a16:creationId xmlns:a16="http://schemas.microsoft.com/office/drawing/2014/main" id="{56707574-C931-4749-A99C-521DC0A7B907}"/>
                      </a:ext>
                    </a:extLst>
                  </p:cNvPr>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01;p83">
                    <a:extLst>
                      <a:ext uri="{FF2B5EF4-FFF2-40B4-BE49-F238E27FC236}">
                        <a16:creationId xmlns:a16="http://schemas.microsoft.com/office/drawing/2014/main" id="{9A8BAF2A-592C-55A3-E727-77BF23D71AE4}"/>
                      </a:ext>
                    </a:extLst>
                  </p:cNvPr>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02;p83">
                    <a:extLst>
                      <a:ext uri="{FF2B5EF4-FFF2-40B4-BE49-F238E27FC236}">
                        <a16:creationId xmlns:a16="http://schemas.microsoft.com/office/drawing/2014/main" id="{568C6B34-8166-4DA8-F3D6-80FE6E1D801E}"/>
                      </a:ext>
                    </a:extLst>
                  </p:cNvPr>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03;p83">
                    <a:extLst>
                      <a:ext uri="{FF2B5EF4-FFF2-40B4-BE49-F238E27FC236}">
                        <a16:creationId xmlns:a16="http://schemas.microsoft.com/office/drawing/2014/main" id="{45E43DF2-41E3-1614-F664-351756927724}"/>
                      </a:ext>
                    </a:extLst>
                  </p:cNvPr>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04;p83">
                    <a:extLst>
                      <a:ext uri="{FF2B5EF4-FFF2-40B4-BE49-F238E27FC236}">
                        <a16:creationId xmlns:a16="http://schemas.microsoft.com/office/drawing/2014/main" id="{B490E23C-9498-A3F5-02EE-EF82F503D695}"/>
                      </a:ext>
                    </a:extLst>
                  </p:cNvPr>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05;p83">
                    <a:extLst>
                      <a:ext uri="{FF2B5EF4-FFF2-40B4-BE49-F238E27FC236}">
                        <a16:creationId xmlns:a16="http://schemas.microsoft.com/office/drawing/2014/main" id="{DC0C874E-8B7D-4B50-C57C-A729F2AA3C3D}"/>
                      </a:ext>
                    </a:extLst>
                  </p:cNvPr>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4306;p83">
                    <a:extLst>
                      <a:ext uri="{FF2B5EF4-FFF2-40B4-BE49-F238E27FC236}">
                        <a16:creationId xmlns:a16="http://schemas.microsoft.com/office/drawing/2014/main" id="{82A65217-C0E3-EFF3-907F-AD72FC39E755}"/>
                      </a:ext>
                    </a:extLst>
                  </p:cNvPr>
                  <p:cNvGrpSpPr/>
                  <p:nvPr/>
                </p:nvGrpSpPr>
                <p:grpSpPr>
                  <a:xfrm>
                    <a:off x="1839639" y="2013538"/>
                    <a:ext cx="77067" cy="340828"/>
                    <a:chOff x="1839639" y="2013538"/>
                    <a:chExt cx="77067" cy="340828"/>
                  </a:xfrm>
                </p:grpSpPr>
                <p:sp>
                  <p:nvSpPr>
                    <p:cNvPr id="277" name="Google Shape;4307;p83">
                      <a:extLst>
                        <a:ext uri="{FF2B5EF4-FFF2-40B4-BE49-F238E27FC236}">
                          <a16:creationId xmlns:a16="http://schemas.microsoft.com/office/drawing/2014/main" id="{5CFCC89F-79A9-4775-F5EF-4C697B04D4C9}"/>
                        </a:ext>
                      </a:extLst>
                    </p:cNvPr>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08;p83">
                      <a:extLst>
                        <a:ext uri="{FF2B5EF4-FFF2-40B4-BE49-F238E27FC236}">
                          <a16:creationId xmlns:a16="http://schemas.microsoft.com/office/drawing/2014/main" id="{8AF66847-E560-3CF1-689C-1D63E53A809F}"/>
                        </a:ext>
                      </a:extLst>
                    </p:cNvPr>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98" name="Google Shape;4309;p83">
            <a:extLst>
              <a:ext uri="{FF2B5EF4-FFF2-40B4-BE49-F238E27FC236}">
                <a16:creationId xmlns:a16="http://schemas.microsoft.com/office/drawing/2014/main" id="{F119500A-6C23-A413-B168-E98325C8A9D5}"/>
              </a:ext>
            </a:extLst>
          </p:cNvPr>
          <p:cNvGrpSpPr/>
          <p:nvPr/>
        </p:nvGrpSpPr>
        <p:grpSpPr>
          <a:xfrm>
            <a:off x="1175903" y="4626967"/>
            <a:ext cx="1748705" cy="886145"/>
            <a:chOff x="724986" y="3605478"/>
            <a:chExt cx="1368681" cy="682918"/>
          </a:xfrm>
        </p:grpSpPr>
        <p:grpSp>
          <p:nvGrpSpPr>
            <p:cNvPr id="299" name="Google Shape;4310;p83">
              <a:extLst>
                <a:ext uri="{FF2B5EF4-FFF2-40B4-BE49-F238E27FC236}">
                  <a16:creationId xmlns:a16="http://schemas.microsoft.com/office/drawing/2014/main" id="{0D4C8067-8E02-C6FC-0288-AB8CD29D220D}"/>
                </a:ext>
              </a:extLst>
            </p:cNvPr>
            <p:cNvGrpSpPr/>
            <p:nvPr/>
          </p:nvGrpSpPr>
          <p:grpSpPr>
            <a:xfrm>
              <a:off x="1289102" y="3823629"/>
              <a:ext cx="240442" cy="250435"/>
              <a:chOff x="-165066" y="3843615"/>
              <a:chExt cx="221259" cy="230455"/>
            </a:xfrm>
          </p:grpSpPr>
          <p:sp>
            <p:nvSpPr>
              <p:cNvPr id="365" name="Google Shape;4311;p83">
                <a:extLst>
                  <a:ext uri="{FF2B5EF4-FFF2-40B4-BE49-F238E27FC236}">
                    <a16:creationId xmlns:a16="http://schemas.microsoft.com/office/drawing/2014/main" id="{0A283C6F-05F8-462B-4960-115EA8DD80CF}"/>
                  </a:ext>
                </a:extLst>
              </p:cNvPr>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312;p83">
                <a:extLst>
                  <a:ext uri="{FF2B5EF4-FFF2-40B4-BE49-F238E27FC236}">
                    <a16:creationId xmlns:a16="http://schemas.microsoft.com/office/drawing/2014/main" id="{BCE3E6C4-4AAF-8060-1B79-2CC2ABF83979}"/>
                  </a:ext>
                </a:extLst>
              </p:cNvPr>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313;p83">
                <a:extLst>
                  <a:ext uri="{FF2B5EF4-FFF2-40B4-BE49-F238E27FC236}">
                    <a16:creationId xmlns:a16="http://schemas.microsoft.com/office/drawing/2014/main" id="{68975A36-C93C-8C1A-BF74-831662704891}"/>
                  </a:ext>
                </a:extLst>
              </p:cNvPr>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314;p83">
                <a:extLst>
                  <a:ext uri="{FF2B5EF4-FFF2-40B4-BE49-F238E27FC236}">
                    <a16:creationId xmlns:a16="http://schemas.microsoft.com/office/drawing/2014/main" id="{7658D9A6-97B5-2CDB-6017-32B9CD7BB632}"/>
                  </a:ext>
                </a:extLst>
              </p:cNvPr>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315;p83">
                <a:extLst>
                  <a:ext uri="{FF2B5EF4-FFF2-40B4-BE49-F238E27FC236}">
                    <a16:creationId xmlns:a16="http://schemas.microsoft.com/office/drawing/2014/main" id="{E05503BD-5235-8BB1-2484-6A13898D1416}"/>
                  </a:ext>
                </a:extLst>
              </p:cNvPr>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316;p83">
                <a:extLst>
                  <a:ext uri="{FF2B5EF4-FFF2-40B4-BE49-F238E27FC236}">
                    <a16:creationId xmlns:a16="http://schemas.microsoft.com/office/drawing/2014/main" id="{385CB935-B23E-AF62-91AF-620031B8923A}"/>
                  </a:ext>
                </a:extLst>
              </p:cNvPr>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317;p83">
                <a:extLst>
                  <a:ext uri="{FF2B5EF4-FFF2-40B4-BE49-F238E27FC236}">
                    <a16:creationId xmlns:a16="http://schemas.microsoft.com/office/drawing/2014/main" id="{FD944D7F-A524-1461-7CC4-FB3EAE48E39B}"/>
                  </a:ext>
                </a:extLst>
              </p:cNvPr>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318;p83">
                <a:extLst>
                  <a:ext uri="{FF2B5EF4-FFF2-40B4-BE49-F238E27FC236}">
                    <a16:creationId xmlns:a16="http://schemas.microsoft.com/office/drawing/2014/main" id="{B0808224-C80D-29E0-AA4D-A693C1098ECA}"/>
                  </a:ext>
                </a:extLst>
              </p:cNvPr>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319;p83">
                <a:extLst>
                  <a:ext uri="{FF2B5EF4-FFF2-40B4-BE49-F238E27FC236}">
                    <a16:creationId xmlns:a16="http://schemas.microsoft.com/office/drawing/2014/main" id="{E7199A11-E834-C682-0168-FE8E2DB8E3D6}"/>
                  </a:ext>
                </a:extLst>
              </p:cNvPr>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320;p83">
                <a:extLst>
                  <a:ext uri="{FF2B5EF4-FFF2-40B4-BE49-F238E27FC236}">
                    <a16:creationId xmlns:a16="http://schemas.microsoft.com/office/drawing/2014/main" id="{D92599CB-829D-B7D3-A8D3-8108B3D46BEF}"/>
                  </a:ext>
                </a:extLst>
              </p:cNvPr>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321;p83">
                <a:extLst>
                  <a:ext uri="{FF2B5EF4-FFF2-40B4-BE49-F238E27FC236}">
                    <a16:creationId xmlns:a16="http://schemas.microsoft.com/office/drawing/2014/main" id="{5038EDAB-E9B6-EE9B-FBD9-8F1F1EEC3F99}"/>
                  </a:ext>
                </a:extLst>
              </p:cNvPr>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322;p83">
                <a:extLst>
                  <a:ext uri="{FF2B5EF4-FFF2-40B4-BE49-F238E27FC236}">
                    <a16:creationId xmlns:a16="http://schemas.microsoft.com/office/drawing/2014/main" id="{B86A2EE0-028A-C903-9CDE-CA18D9FA6C42}"/>
                  </a:ext>
                </a:extLst>
              </p:cNvPr>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323;p83">
                <a:extLst>
                  <a:ext uri="{FF2B5EF4-FFF2-40B4-BE49-F238E27FC236}">
                    <a16:creationId xmlns:a16="http://schemas.microsoft.com/office/drawing/2014/main" id="{126C25D8-FA4B-56F1-9D05-CD099BB03B7B}"/>
                  </a:ext>
                </a:extLst>
              </p:cNvPr>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324;p83">
                <a:extLst>
                  <a:ext uri="{FF2B5EF4-FFF2-40B4-BE49-F238E27FC236}">
                    <a16:creationId xmlns:a16="http://schemas.microsoft.com/office/drawing/2014/main" id="{DC392EA9-D9BC-7D3D-40CD-DDB3156F4A81}"/>
                  </a:ext>
                </a:extLst>
              </p:cNvPr>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325;p83">
                <a:extLst>
                  <a:ext uri="{FF2B5EF4-FFF2-40B4-BE49-F238E27FC236}">
                    <a16:creationId xmlns:a16="http://schemas.microsoft.com/office/drawing/2014/main" id="{0E5E6583-E541-7605-5F61-70C518169D70}"/>
                  </a:ext>
                </a:extLst>
              </p:cNvPr>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326;p83">
                <a:extLst>
                  <a:ext uri="{FF2B5EF4-FFF2-40B4-BE49-F238E27FC236}">
                    <a16:creationId xmlns:a16="http://schemas.microsoft.com/office/drawing/2014/main" id="{183B40D3-F1FD-C992-C7E9-51BC9D2294A4}"/>
                  </a:ext>
                </a:extLst>
              </p:cNvPr>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327;p83">
                <a:extLst>
                  <a:ext uri="{FF2B5EF4-FFF2-40B4-BE49-F238E27FC236}">
                    <a16:creationId xmlns:a16="http://schemas.microsoft.com/office/drawing/2014/main" id="{6E7FDEF2-800D-B802-CCEE-B2E4111217E3}"/>
                  </a:ext>
                </a:extLst>
              </p:cNvPr>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328;p83">
                <a:extLst>
                  <a:ext uri="{FF2B5EF4-FFF2-40B4-BE49-F238E27FC236}">
                    <a16:creationId xmlns:a16="http://schemas.microsoft.com/office/drawing/2014/main" id="{7E83AC31-E190-AEA4-5F46-7FD6682B8CE7}"/>
                  </a:ext>
                </a:extLst>
              </p:cNvPr>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329;p83">
                <a:extLst>
                  <a:ext uri="{FF2B5EF4-FFF2-40B4-BE49-F238E27FC236}">
                    <a16:creationId xmlns:a16="http://schemas.microsoft.com/office/drawing/2014/main" id="{38F32AC6-8E31-7AAC-C3B9-38A32F3C758B}"/>
                  </a:ext>
                </a:extLst>
              </p:cNvPr>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330;p83">
                <a:extLst>
                  <a:ext uri="{FF2B5EF4-FFF2-40B4-BE49-F238E27FC236}">
                    <a16:creationId xmlns:a16="http://schemas.microsoft.com/office/drawing/2014/main" id="{A56A204D-DF6D-5EB0-E190-07CD83C5309E}"/>
                  </a:ext>
                </a:extLst>
              </p:cNvPr>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4331;p83">
              <a:extLst>
                <a:ext uri="{FF2B5EF4-FFF2-40B4-BE49-F238E27FC236}">
                  <a16:creationId xmlns:a16="http://schemas.microsoft.com/office/drawing/2014/main" id="{00472C51-FA32-85DE-ACE5-ACFC9A4A5E6B}"/>
                </a:ext>
              </a:extLst>
            </p:cNvPr>
            <p:cNvGrpSpPr/>
            <p:nvPr/>
          </p:nvGrpSpPr>
          <p:grpSpPr>
            <a:xfrm>
              <a:off x="724986" y="3605478"/>
              <a:ext cx="1368681" cy="682918"/>
              <a:chOff x="724986" y="3605478"/>
              <a:chExt cx="1368681" cy="682918"/>
            </a:xfrm>
          </p:grpSpPr>
          <p:grpSp>
            <p:nvGrpSpPr>
              <p:cNvPr id="301" name="Google Shape;4332;p83">
                <a:extLst>
                  <a:ext uri="{FF2B5EF4-FFF2-40B4-BE49-F238E27FC236}">
                    <a16:creationId xmlns:a16="http://schemas.microsoft.com/office/drawing/2014/main" id="{F9C511F0-C7E6-385E-03C4-DB78B35D021E}"/>
                  </a:ext>
                </a:extLst>
              </p:cNvPr>
              <p:cNvGrpSpPr/>
              <p:nvPr/>
            </p:nvGrpSpPr>
            <p:grpSpPr>
              <a:xfrm>
                <a:off x="1498221" y="4047614"/>
                <a:ext cx="529172" cy="240783"/>
                <a:chOff x="1498221" y="4047614"/>
                <a:chExt cx="529172" cy="240783"/>
              </a:xfrm>
            </p:grpSpPr>
            <p:grpSp>
              <p:nvGrpSpPr>
                <p:cNvPr id="357" name="Google Shape;4333;p83">
                  <a:extLst>
                    <a:ext uri="{FF2B5EF4-FFF2-40B4-BE49-F238E27FC236}">
                      <a16:creationId xmlns:a16="http://schemas.microsoft.com/office/drawing/2014/main" id="{38668061-6E40-836F-35B2-D2E093989D88}"/>
                    </a:ext>
                  </a:extLst>
                </p:cNvPr>
                <p:cNvGrpSpPr/>
                <p:nvPr/>
              </p:nvGrpSpPr>
              <p:grpSpPr>
                <a:xfrm>
                  <a:off x="1826655" y="4224370"/>
                  <a:ext cx="200738" cy="25631"/>
                  <a:chOff x="1826655" y="4224370"/>
                  <a:chExt cx="200738" cy="25631"/>
                </a:xfrm>
              </p:grpSpPr>
              <p:sp>
                <p:nvSpPr>
                  <p:cNvPr id="363" name="Google Shape;4334;p83">
                    <a:extLst>
                      <a:ext uri="{FF2B5EF4-FFF2-40B4-BE49-F238E27FC236}">
                        <a16:creationId xmlns:a16="http://schemas.microsoft.com/office/drawing/2014/main" id="{EB3F6A33-1B41-0C04-A7E7-379F5A763C98}"/>
                      </a:ext>
                    </a:extLst>
                  </p:cNvPr>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335;p83">
                    <a:extLst>
                      <a:ext uri="{FF2B5EF4-FFF2-40B4-BE49-F238E27FC236}">
                        <a16:creationId xmlns:a16="http://schemas.microsoft.com/office/drawing/2014/main" id="{81169705-DD6B-277A-E6DB-F0958CE38F41}"/>
                      </a:ext>
                    </a:extLst>
                  </p:cNvPr>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4336;p83">
                  <a:extLst>
                    <a:ext uri="{FF2B5EF4-FFF2-40B4-BE49-F238E27FC236}">
                      <a16:creationId xmlns:a16="http://schemas.microsoft.com/office/drawing/2014/main" id="{AE295760-59B6-392C-569D-5BF7BFAA95AB}"/>
                    </a:ext>
                  </a:extLst>
                </p:cNvPr>
                <p:cNvGrpSpPr/>
                <p:nvPr/>
              </p:nvGrpSpPr>
              <p:grpSpPr>
                <a:xfrm>
                  <a:off x="1498221" y="4047614"/>
                  <a:ext cx="328444" cy="240783"/>
                  <a:chOff x="1498221" y="4047614"/>
                  <a:chExt cx="328444" cy="240783"/>
                </a:xfrm>
              </p:grpSpPr>
              <p:sp>
                <p:nvSpPr>
                  <p:cNvPr id="359" name="Google Shape;4337;p83">
                    <a:extLst>
                      <a:ext uri="{FF2B5EF4-FFF2-40B4-BE49-F238E27FC236}">
                        <a16:creationId xmlns:a16="http://schemas.microsoft.com/office/drawing/2014/main" id="{FDCE87AC-125D-A6CB-A8FA-476CBCF2F5FA}"/>
                      </a:ext>
                    </a:extLst>
                  </p:cNvPr>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4338;p83">
                    <a:extLst>
                      <a:ext uri="{FF2B5EF4-FFF2-40B4-BE49-F238E27FC236}">
                        <a16:creationId xmlns:a16="http://schemas.microsoft.com/office/drawing/2014/main" id="{8DD2ABD6-F79C-40F5-DA95-89377BF50B7A}"/>
                      </a:ext>
                    </a:extLst>
                  </p:cNvPr>
                  <p:cNvGrpSpPr/>
                  <p:nvPr/>
                </p:nvGrpSpPr>
                <p:grpSpPr>
                  <a:xfrm>
                    <a:off x="1498221" y="4047614"/>
                    <a:ext cx="150566" cy="190416"/>
                    <a:chOff x="1498221" y="4047614"/>
                    <a:chExt cx="150566" cy="190416"/>
                  </a:xfrm>
                </p:grpSpPr>
                <p:sp>
                  <p:nvSpPr>
                    <p:cNvPr id="361" name="Google Shape;4339;p83">
                      <a:extLst>
                        <a:ext uri="{FF2B5EF4-FFF2-40B4-BE49-F238E27FC236}">
                          <a16:creationId xmlns:a16="http://schemas.microsoft.com/office/drawing/2014/main" id="{26CD39D5-A3D9-50EB-A712-4E22F0BB763E}"/>
                        </a:ext>
                      </a:extLst>
                    </p:cNvPr>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340;p83">
                      <a:extLst>
                        <a:ext uri="{FF2B5EF4-FFF2-40B4-BE49-F238E27FC236}">
                          <a16:creationId xmlns:a16="http://schemas.microsoft.com/office/drawing/2014/main" id="{1400DDAF-EAAA-755D-7BF3-5B6C334306B3}"/>
                        </a:ext>
                      </a:extLst>
                    </p:cNvPr>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 name="Google Shape;4341;p83">
                <a:extLst>
                  <a:ext uri="{FF2B5EF4-FFF2-40B4-BE49-F238E27FC236}">
                    <a16:creationId xmlns:a16="http://schemas.microsoft.com/office/drawing/2014/main" id="{497C37A6-B99A-7802-0D94-0866974A38B6}"/>
                  </a:ext>
                </a:extLst>
              </p:cNvPr>
              <p:cNvGrpSpPr/>
              <p:nvPr/>
            </p:nvGrpSpPr>
            <p:grpSpPr>
              <a:xfrm>
                <a:off x="1560718" y="3800594"/>
                <a:ext cx="532948" cy="302090"/>
                <a:chOff x="1560718" y="3800594"/>
                <a:chExt cx="532948" cy="302090"/>
              </a:xfrm>
            </p:grpSpPr>
            <p:grpSp>
              <p:nvGrpSpPr>
                <p:cNvPr id="344" name="Google Shape;4342;p83">
                  <a:extLst>
                    <a:ext uri="{FF2B5EF4-FFF2-40B4-BE49-F238E27FC236}">
                      <a16:creationId xmlns:a16="http://schemas.microsoft.com/office/drawing/2014/main" id="{9DF3DAA9-8605-EF17-4857-B43E12BAF66F}"/>
                    </a:ext>
                  </a:extLst>
                </p:cNvPr>
                <p:cNvGrpSpPr/>
                <p:nvPr/>
              </p:nvGrpSpPr>
              <p:grpSpPr>
                <a:xfrm>
                  <a:off x="1912179" y="3827344"/>
                  <a:ext cx="181487" cy="25631"/>
                  <a:chOff x="1912179" y="3827344"/>
                  <a:chExt cx="181487" cy="25631"/>
                </a:xfrm>
              </p:grpSpPr>
              <p:sp>
                <p:nvSpPr>
                  <p:cNvPr id="355" name="Google Shape;4343;p83">
                    <a:extLst>
                      <a:ext uri="{FF2B5EF4-FFF2-40B4-BE49-F238E27FC236}">
                        <a16:creationId xmlns:a16="http://schemas.microsoft.com/office/drawing/2014/main" id="{15A68859-97E6-ACD9-085A-603C0AA63281}"/>
                      </a:ext>
                    </a:extLst>
                  </p:cNvPr>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344;p83">
                    <a:extLst>
                      <a:ext uri="{FF2B5EF4-FFF2-40B4-BE49-F238E27FC236}">
                        <a16:creationId xmlns:a16="http://schemas.microsoft.com/office/drawing/2014/main" id="{5AC58539-4C97-5BE9-5230-EE6DF8CA56BD}"/>
                      </a:ext>
                    </a:extLst>
                  </p:cNvPr>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4345;p83">
                  <a:extLst>
                    <a:ext uri="{FF2B5EF4-FFF2-40B4-BE49-F238E27FC236}">
                      <a16:creationId xmlns:a16="http://schemas.microsoft.com/office/drawing/2014/main" id="{6E9C768F-6931-DFE4-F82B-017796AFDC32}"/>
                    </a:ext>
                  </a:extLst>
                </p:cNvPr>
                <p:cNvGrpSpPr/>
                <p:nvPr/>
              </p:nvGrpSpPr>
              <p:grpSpPr>
                <a:xfrm>
                  <a:off x="1912179" y="4044505"/>
                  <a:ext cx="181487" cy="25622"/>
                  <a:chOff x="1912179" y="4044506"/>
                  <a:chExt cx="181487" cy="25622"/>
                </a:xfrm>
              </p:grpSpPr>
              <p:sp>
                <p:nvSpPr>
                  <p:cNvPr id="353" name="Google Shape;4346;p83">
                    <a:extLst>
                      <a:ext uri="{FF2B5EF4-FFF2-40B4-BE49-F238E27FC236}">
                        <a16:creationId xmlns:a16="http://schemas.microsoft.com/office/drawing/2014/main" id="{AA320BFD-63CE-10E9-3C00-41726313500C}"/>
                      </a:ext>
                    </a:extLst>
                  </p:cNvPr>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347;p83">
                    <a:extLst>
                      <a:ext uri="{FF2B5EF4-FFF2-40B4-BE49-F238E27FC236}">
                        <a16:creationId xmlns:a16="http://schemas.microsoft.com/office/drawing/2014/main" id="{8BDD827D-1BAD-B523-260F-E851243EB0C1}"/>
                      </a:ext>
                    </a:extLst>
                  </p:cNvPr>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4348;p83">
                  <a:extLst>
                    <a:ext uri="{FF2B5EF4-FFF2-40B4-BE49-F238E27FC236}">
                      <a16:creationId xmlns:a16="http://schemas.microsoft.com/office/drawing/2014/main" id="{87DA58CC-EC21-D1FD-F939-0C153AE34DCE}"/>
                    </a:ext>
                  </a:extLst>
                </p:cNvPr>
                <p:cNvGrpSpPr/>
                <p:nvPr/>
              </p:nvGrpSpPr>
              <p:grpSpPr>
                <a:xfrm>
                  <a:off x="1560718" y="3800594"/>
                  <a:ext cx="351472" cy="302090"/>
                  <a:chOff x="1560718" y="3800594"/>
                  <a:chExt cx="351472" cy="302090"/>
                </a:xfrm>
              </p:grpSpPr>
              <p:grpSp>
                <p:nvGrpSpPr>
                  <p:cNvPr id="347" name="Google Shape;4349;p83">
                    <a:extLst>
                      <a:ext uri="{FF2B5EF4-FFF2-40B4-BE49-F238E27FC236}">
                        <a16:creationId xmlns:a16="http://schemas.microsoft.com/office/drawing/2014/main" id="{E68A66BF-8BFC-58FD-D562-90053C61E6FA}"/>
                      </a:ext>
                    </a:extLst>
                  </p:cNvPr>
                  <p:cNvGrpSpPr/>
                  <p:nvPr/>
                </p:nvGrpSpPr>
                <p:grpSpPr>
                  <a:xfrm>
                    <a:off x="1560718" y="3842857"/>
                    <a:ext cx="173586" cy="217131"/>
                    <a:chOff x="1560718" y="3842857"/>
                    <a:chExt cx="173586" cy="217131"/>
                  </a:xfrm>
                </p:grpSpPr>
                <p:sp>
                  <p:nvSpPr>
                    <p:cNvPr id="350" name="Google Shape;4350;p83">
                      <a:extLst>
                        <a:ext uri="{FF2B5EF4-FFF2-40B4-BE49-F238E27FC236}">
                          <a16:creationId xmlns:a16="http://schemas.microsoft.com/office/drawing/2014/main" id="{F07CAA2D-BAE9-D290-7D52-4080E2A25509}"/>
                        </a:ext>
                      </a:extLst>
                    </p:cNvPr>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351;p83">
                      <a:extLst>
                        <a:ext uri="{FF2B5EF4-FFF2-40B4-BE49-F238E27FC236}">
                          <a16:creationId xmlns:a16="http://schemas.microsoft.com/office/drawing/2014/main" id="{1C8D3897-E890-35D4-8B67-0D36F88A7C4B}"/>
                        </a:ext>
                      </a:extLst>
                    </p:cNvPr>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352;p83">
                      <a:extLst>
                        <a:ext uri="{FF2B5EF4-FFF2-40B4-BE49-F238E27FC236}">
                          <a16:creationId xmlns:a16="http://schemas.microsoft.com/office/drawing/2014/main" id="{0FE4BFF3-BEA5-FCB3-4261-5684DBA6466E}"/>
                        </a:ext>
                      </a:extLst>
                    </p:cNvPr>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4353;p83">
                    <a:extLst>
                      <a:ext uri="{FF2B5EF4-FFF2-40B4-BE49-F238E27FC236}">
                        <a16:creationId xmlns:a16="http://schemas.microsoft.com/office/drawing/2014/main" id="{C7AEB2BB-86D9-AFE1-4AA3-35CF5165067E}"/>
                      </a:ext>
                    </a:extLst>
                  </p:cNvPr>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354;p83">
                    <a:extLst>
                      <a:ext uri="{FF2B5EF4-FFF2-40B4-BE49-F238E27FC236}">
                        <a16:creationId xmlns:a16="http://schemas.microsoft.com/office/drawing/2014/main" id="{0284DC16-F4D2-ECD3-38FD-DFDB18054317}"/>
                      </a:ext>
                    </a:extLst>
                  </p:cNvPr>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3" name="Google Shape;4355;p83">
                <a:extLst>
                  <a:ext uri="{FF2B5EF4-FFF2-40B4-BE49-F238E27FC236}">
                    <a16:creationId xmlns:a16="http://schemas.microsoft.com/office/drawing/2014/main" id="{09984F30-023B-E998-49E3-DA25D5AEC849}"/>
                  </a:ext>
                </a:extLst>
              </p:cNvPr>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4356;p83">
                <a:extLst>
                  <a:ext uri="{FF2B5EF4-FFF2-40B4-BE49-F238E27FC236}">
                    <a16:creationId xmlns:a16="http://schemas.microsoft.com/office/drawing/2014/main" id="{A7BF2571-5230-A911-1CD6-815DE474324D}"/>
                  </a:ext>
                </a:extLst>
              </p:cNvPr>
              <p:cNvGrpSpPr/>
              <p:nvPr/>
            </p:nvGrpSpPr>
            <p:grpSpPr>
              <a:xfrm>
                <a:off x="785350" y="3605478"/>
                <a:ext cx="535311" cy="249245"/>
                <a:chOff x="785350" y="3605478"/>
                <a:chExt cx="535311" cy="249245"/>
              </a:xfrm>
            </p:grpSpPr>
            <p:grpSp>
              <p:nvGrpSpPr>
                <p:cNvPr id="337" name="Google Shape;4357;p83">
                  <a:extLst>
                    <a:ext uri="{FF2B5EF4-FFF2-40B4-BE49-F238E27FC236}">
                      <a16:creationId xmlns:a16="http://schemas.microsoft.com/office/drawing/2014/main" id="{F5C15C0F-3A49-5E57-B82B-E9A31B9BC3FC}"/>
                    </a:ext>
                  </a:extLst>
                </p:cNvPr>
                <p:cNvGrpSpPr/>
                <p:nvPr/>
              </p:nvGrpSpPr>
              <p:grpSpPr>
                <a:xfrm>
                  <a:off x="785350" y="3605478"/>
                  <a:ext cx="376191" cy="102736"/>
                  <a:chOff x="785350" y="3605478"/>
                  <a:chExt cx="376191" cy="102736"/>
                </a:xfrm>
              </p:grpSpPr>
              <p:sp>
                <p:nvSpPr>
                  <p:cNvPr id="341" name="Google Shape;4358;p83">
                    <a:extLst>
                      <a:ext uri="{FF2B5EF4-FFF2-40B4-BE49-F238E27FC236}">
                        <a16:creationId xmlns:a16="http://schemas.microsoft.com/office/drawing/2014/main" id="{EDE88993-41FF-9F5A-263A-199B4921C8E0}"/>
                      </a:ext>
                    </a:extLst>
                  </p:cNvPr>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359;p83">
                    <a:extLst>
                      <a:ext uri="{FF2B5EF4-FFF2-40B4-BE49-F238E27FC236}">
                        <a16:creationId xmlns:a16="http://schemas.microsoft.com/office/drawing/2014/main" id="{E8E4A211-9D5F-7F45-989E-1CE425ABB129}"/>
                      </a:ext>
                    </a:extLst>
                  </p:cNvPr>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360;p83">
                    <a:extLst>
                      <a:ext uri="{FF2B5EF4-FFF2-40B4-BE49-F238E27FC236}">
                        <a16:creationId xmlns:a16="http://schemas.microsoft.com/office/drawing/2014/main" id="{567A5CA2-A5FF-3B0A-1FC5-295331F3A4CC}"/>
                      </a:ext>
                    </a:extLst>
                  </p:cNvPr>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4361;p83">
                  <a:extLst>
                    <a:ext uri="{FF2B5EF4-FFF2-40B4-BE49-F238E27FC236}">
                      <a16:creationId xmlns:a16="http://schemas.microsoft.com/office/drawing/2014/main" id="{6F8DF909-65CD-1E02-70AE-27D5E5A98060}"/>
                    </a:ext>
                  </a:extLst>
                </p:cNvPr>
                <p:cNvGrpSpPr/>
                <p:nvPr/>
              </p:nvGrpSpPr>
              <p:grpSpPr>
                <a:xfrm>
                  <a:off x="1161530" y="3655851"/>
                  <a:ext cx="159131" cy="198872"/>
                  <a:chOff x="1161530" y="3655851"/>
                  <a:chExt cx="159131" cy="198872"/>
                </a:xfrm>
              </p:grpSpPr>
              <p:sp>
                <p:nvSpPr>
                  <p:cNvPr id="339" name="Google Shape;4362;p83">
                    <a:extLst>
                      <a:ext uri="{FF2B5EF4-FFF2-40B4-BE49-F238E27FC236}">
                        <a16:creationId xmlns:a16="http://schemas.microsoft.com/office/drawing/2014/main" id="{11C5FDAC-98E8-485C-DF4C-33BE5C03ABA4}"/>
                      </a:ext>
                    </a:extLst>
                  </p:cNvPr>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363;p83">
                    <a:extLst>
                      <a:ext uri="{FF2B5EF4-FFF2-40B4-BE49-F238E27FC236}">
                        <a16:creationId xmlns:a16="http://schemas.microsoft.com/office/drawing/2014/main" id="{AFAF58E6-8D7F-4B0F-C977-DCCB09A3E77B}"/>
                      </a:ext>
                    </a:extLst>
                  </p:cNvPr>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 name="Google Shape;4364;p83">
                <a:extLst>
                  <a:ext uri="{FF2B5EF4-FFF2-40B4-BE49-F238E27FC236}">
                    <a16:creationId xmlns:a16="http://schemas.microsoft.com/office/drawing/2014/main" id="{D68D4963-B4F1-B337-6834-D33C3956D871}"/>
                  </a:ext>
                </a:extLst>
              </p:cNvPr>
              <p:cNvGrpSpPr/>
              <p:nvPr/>
            </p:nvGrpSpPr>
            <p:grpSpPr>
              <a:xfrm>
                <a:off x="785350" y="4047614"/>
                <a:ext cx="535311" cy="240783"/>
                <a:chOff x="785350" y="4047614"/>
                <a:chExt cx="535311" cy="240783"/>
              </a:xfrm>
            </p:grpSpPr>
            <p:grpSp>
              <p:nvGrpSpPr>
                <p:cNvPr id="330" name="Google Shape;4365;p83">
                  <a:extLst>
                    <a:ext uri="{FF2B5EF4-FFF2-40B4-BE49-F238E27FC236}">
                      <a16:creationId xmlns:a16="http://schemas.microsoft.com/office/drawing/2014/main" id="{4FE0803B-C290-0AAB-4B35-0AFF58C8F720}"/>
                    </a:ext>
                  </a:extLst>
                </p:cNvPr>
                <p:cNvGrpSpPr/>
                <p:nvPr/>
              </p:nvGrpSpPr>
              <p:grpSpPr>
                <a:xfrm>
                  <a:off x="1161636" y="4047614"/>
                  <a:ext cx="159025" cy="190415"/>
                  <a:chOff x="1161636" y="4047614"/>
                  <a:chExt cx="159025" cy="190415"/>
                </a:xfrm>
              </p:grpSpPr>
              <p:sp>
                <p:nvSpPr>
                  <p:cNvPr id="335" name="Google Shape;4366;p83">
                    <a:extLst>
                      <a:ext uri="{FF2B5EF4-FFF2-40B4-BE49-F238E27FC236}">
                        <a16:creationId xmlns:a16="http://schemas.microsoft.com/office/drawing/2014/main" id="{F791ACB1-1903-1418-D06A-8CF15D7BD76C}"/>
                      </a:ext>
                    </a:extLst>
                  </p:cNvPr>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367;p83">
                    <a:extLst>
                      <a:ext uri="{FF2B5EF4-FFF2-40B4-BE49-F238E27FC236}">
                        <a16:creationId xmlns:a16="http://schemas.microsoft.com/office/drawing/2014/main" id="{77974616-DDDA-27B3-2522-EBE987737154}"/>
                      </a:ext>
                    </a:extLst>
                  </p:cNvPr>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4368;p83">
                  <a:extLst>
                    <a:ext uri="{FF2B5EF4-FFF2-40B4-BE49-F238E27FC236}">
                      <a16:creationId xmlns:a16="http://schemas.microsoft.com/office/drawing/2014/main" id="{E5541AB6-930C-2F11-2252-8778C1B23ECA}"/>
                    </a:ext>
                  </a:extLst>
                </p:cNvPr>
                <p:cNvGrpSpPr/>
                <p:nvPr/>
              </p:nvGrpSpPr>
              <p:grpSpPr>
                <a:xfrm>
                  <a:off x="785350" y="4185661"/>
                  <a:ext cx="376191" cy="102736"/>
                  <a:chOff x="785350" y="4185661"/>
                  <a:chExt cx="376191" cy="102736"/>
                </a:xfrm>
              </p:grpSpPr>
              <p:sp>
                <p:nvSpPr>
                  <p:cNvPr id="332" name="Google Shape;4369;p83">
                    <a:extLst>
                      <a:ext uri="{FF2B5EF4-FFF2-40B4-BE49-F238E27FC236}">
                        <a16:creationId xmlns:a16="http://schemas.microsoft.com/office/drawing/2014/main" id="{787D008F-5BB9-ECA3-9887-A518AB7EAC70}"/>
                      </a:ext>
                    </a:extLst>
                  </p:cNvPr>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370;p83">
                    <a:extLst>
                      <a:ext uri="{FF2B5EF4-FFF2-40B4-BE49-F238E27FC236}">
                        <a16:creationId xmlns:a16="http://schemas.microsoft.com/office/drawing/2014/main" id="{5581FC71-0011-B655-8A76-540419FBF1AC}"/>
                      </a:ext>
                    </a:extLst>
                  </p:cNvPr>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371;p83">
                    <a:extLst>
                      <a:ext uri="{FF2B5EF4-FFF2-40B4-BE49-F238E27FC236}">
                        <a16:creationId xmlns:a16="http://schemas.microsoft.com/office/drawing/2014/main" id="{B85EBADA-0822-E570-84B2-9A372CE40766}"/>
                      </a:ext>
                    </a:extLst>
                  </p:cNvPr>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4372;p83">
                <a:extLst>
                  <a:ext uri="{FF2B5EF4-FFF2-40B4-BE49-F238E27FC236}">
                    <a16:creationId xmlns:a16="http://schemas.microsoft.com/office/drawing/2014/main" id="{F7C78A69-4DB6-42C9-FCDB-ADB3BEC08A33}"/>
                  </a:ext>
                </a:extLst>
              </p:cNvPr>
              <p:cNvGrpSpPr/>
              <p:nvPr/>
            </p:nvGrpSpPr>
            <p:grpSpPr>
              <a:xfrm>
                <a:off x="1501054" y="3605478"/>
                <a:ext cx="526340" cy="249240"/>
                <a:chOff x="1501054" y="3605478"/>
                <a:chExt cx="526340" cy="249240"/>
              </a:xfrm>
            </p:grpSpPr>
            <p:grpSp>
              <p:nvGrpSpPr>
                <p:cNvPr id="322" name="Google Shape;4373;p83">
                  <a:extLst>
                    <a:ext uri="{FF2B5EF4-FFF2-40B4-BE49-F238E27FC236}">
                      <a16:creationId xmlns:a16="http://schemas.microsoft.com/office/drawing/2014/main" id="{257E87EE-7179-4277-98C4-C43965C99430}"/>
                    </a:ext>
                  </a:extLst>
                </p:cNvPr>
                <p:cNvGrpSpPr/>
                <p:nvPr/>
              </p:nvGrpSpPr>
              <p:grpSpPr>
                <a:xfrm>
                  <a:off x="1834208" y="3643867"/>
                  <a:ext cx="193185" cy="25622"/>
                  <a:chOff x="1834208" y="3643867"/>
                  <a:chExt cx="193185" cy="25622"/>
                </a:xfrm>
              </p:grpSpPr>
              <p:sp>
                <p:nvSpPr>
                  <p:cNvPr id="328" name="Google Shape;4374;p83">
                    <a:extLst>
                      <a:ext uri="{FF2B5EF4-FFF2-40B4-BE49-F238E27FC236}">
                        <a16:creationId xmlns:a16="http://schemas.microsoft.com/office/drawing/2014/main" id="{06CB6391-8726-AD5D-5479-DABF69502B76}"/>
                      </a:ext>
                    </a:extLst>
                  </p:cNvPr>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375;p83">
                    <a:extLst>
                      <a:ext uri="{FF2B5EF4-FFF2-40B4-BE49-F238E27FC236}">
                        <a16:creationId xmlns:a16="http://schemas.microsoft.com/office/drawing/2014/main" id="{A34AC529-3B5D-0436-3F57-394590D59C37}"/>
                      </a:ext>
                    </a:extLst>
                  </p:cNvPr>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4376;p83">
                  <a:extLst>
                    <a:ext uri="{FF2B5EF4-FFF2-40B4-BE49-F238E27FC236}">
                      <a16:creationId xmlns:a16="http://schemas.microsoft.com/office/drawing/2014/main" id="{815C02B6-835F-48E9-DB5F-EC5F41C4AA7B}"/>
                    </a:ext>
                  </a:extLst>
                </p:cNvPr>
                <p:cNvGrpSpPr/>
                <p:nvPr/>
              </p:nvGrpSpPr>
              <p:grpSpPr>
                <a:xfrm>
                  <a:off x="1501054" y="3605478"/>
                  <a:ext cx="333165" cy="249240"/>
                  <a:chOff x="1501054" y="3605478"/>
                  <a:chExt cx="333165" cy="249240"/>
                </a:xfrm>
              </p:grpSpPr>
              <p:sp>
                <p:nvSpPr>
                  <p:cNvPr id="324" name="Google Shape;4377;p83">
                    <a:extLst>
                      <a:ext uri="{FF2B5EF4-FFF2-40B4-BE49-F238E27FC236}">
                        <a16:creationId xmlns:a16="http://schemas.microsoft.com/office/drawing/2014/main" id="{E5A407AC-7B9A-AD13-DC4B-499B9235B5DF}"/>
                      </a:ext>
                    </a:extLst>
                  </p:cNvPr>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4378;p83">
                    <a:extLst>
                      <a:ext uri="{FF2B5EF4-FFF2-40B4-BE49-F238E27FC236}">
                        <a16:creationId xmlns:a16="http://schemas.microsoft.com/office/drawing/2014/main" id="{43DA2CDE-4F3D-B45A-0F4B-55F1F2E4498C}"/>
                      </a:ext>
                    </a:extLst>
                  </p:cNvPr>
                  <p:cNvGrpSpPr/>
                  <p:nvPr/>
                </p:nvGrpSpPr>
                <p:grpSpPr>
                  <a:xfrm>
                    <a:off x="1501054" y="3655851"/>
                    <a:ext cx="155286" cy="198867"/>
                    <a:chOff x="1501054" y="3655851"/>
                    <a:chExt cx="155286" cy="198867"/>
                  </a:xfrm>
                </p:grpSpPr>
                <p:sp>
                  <p:nvSpPr>
                    <p:cNvPr id="326" name="Google Shape;4379;p83">
                      <a:extLst>
                        <a:ext uri="{FF2B5EF4-FFF2-40B4-BE49-F238E27FC236}">
                          <a16:creationId xmlns:a16="http://schemas.microsoft.com/office/drawing/2014/main" id="{36CCE9CE-F8F5-5573-464D-C847C2163E62}"/>
                        </a:ext>
                      </a:extLst>
                    </p:cNvPr>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380;p83">
                      <a:extLst>
                        <a:ext uri="{FF2B5EF4-FFF2-40B4-BE49-F238E27FC236}">
                          <a16:creationId xmlns:a16="http://schemas.microsoft.com/office/drawing/2014/main" id="{C18AC204-1DED-4C9D-DE4E-4DBE91C16A1C}"/>
                        </a:ext>
                      </a:extLst>
                    </p:cNvPr>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7" name="Google Shape;4381;p83">
                <a:extLst>
                  <a:ext uri="{FF2B5EF4-FFF2-40B4-BE49-F238E27FC236}">
                    <a16:creationId xmlns:a16="http://schemas.microsoft.com/office/drawing/2014/main" id="{CA5960EC-C1D8-FD73-B428-A9F7961685AB}"/>
                  </a:ext>
                </a:extLst>
              </p:cNvPr>
              <p:cNvGrpSpPr/>
              <p:nvPr/>
            </p:nvGrpSpPr>
            <p:grpSpPr>
              <a:xfrm>
                <a:off x="724986" y="3800594"/>
                <a:ext cx="532950" cy="302090"/>
                <a:chOff x="724986" y="3800594"/>
                <a:chExt cx="532950" cy="302090"/>
              </a:xfrm>
            </p:grpSpPr>
            <p:grpSp>
              <p:nvGrpSpPr>
                <p:cNvPr id="308" name="Google Shape;4382;p83">
                  <a:extLst>
                    <a:ext uri="{FF2B5EF4-FFF2-40B4-BE49-F238E27FC236}">
                      <a16:creationId xmlns:a16="http://schemas.microsoft.com/office/drawing/2014/main" id="{55948642-F695-9E60-45CF-4BB4496CE9FE}"/>
                    </a:ext>
                  </a:extLst>
                </p:cNvPr>
                <p:cNvGrpSpPr/>
                <p:nvPr/>
              </p:nvGrpSpPr>
              <p:grpSpPr>
                <a:xfrm>
                  <a:off x="724986" y="4044367"/>
                  <a:ext cx="181314" cy="25626"/>
                  <a:chOff x="724986" y="4044367"/>
                  <a:chExt cx="181314" cy="25626"/>
                </a:xfrm>
              </p:grpSpPr>
              <p:sp>
                <p:nvSpPr>
                  <p:cNvPr id="320" name="Google Shape;4383;p83">
                    <a:extLst>
                      <a:ext uri="{FF2B5EF4-FFF2-40B4-BE49-F238E27FC236}">
                        <a16:creationId xmlns:a16="http://schemas.microsoft.com/office/drawing/2014/main" id="{A6AFBC0C-5EAF-F222-CE5C-E016C67027BF}"/>
                      </a:ext>
                    </a:extLst>
                  </p:cNvPr>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384;p83">
                    <a:extLst>
                      <a:ext uri="{FF2B5EF4-FFF2-40B4-BE49-F238E27FC236}">
                        <a16:creationId xmlns:a16="http://schemas.microsoft.com/office/drawing/2014/main" id="{3E2A8E3A-FA6A-C14B-72AB-1FC7F6887EF5}"/>
                      </a:ext>
                    </a:extLst>
                  </p:cNvPr>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4385;p83">
                  <a:extLst>
                    <a:ext uri="{FF2B5EF4-FFF2-40B4-BE49-F238E27FC236}">
                      <a16:creationId xmlns:a16="http://schemas.microsoft.com/office/drawing/2014/main" id="{E6B1A3D5-195E-071A-D188-9DDAE695DE03}"/>
                    </a:ext>
                  </a:extLst>
                </p:cNvPr>
                <p:cNvGrpSpPr/>
                <p:nvPr/>
              </p:nvGrpSpPr>
              <p:grpSpPr>
                <a:xfrm>
                  <a:off x="906290" y="3800594"/>
                  <a:ext cx="351646" cy="302090"/>
                  <a:chOff x="906290" y="3800594"/>
                  <a:chExt cx="351646" cy="302090"/>
                </a:xfrm>
              </p:grpSpPr>
              <p:grpSp>
                <p:nvGrpSpPr>
                  <p:cNvPr id="313" name="Google Shape;4386;p83">
                    <a:extLst>
                      <a:ext uri="{FF2B5EF4-FFF2-40B4-BE49-F238E27FC236}">
                        <a16:creationId xmlns:a16="http://schemas.microsoft.com/office/drawing/2014/main" id="{1ECD9A06-7694-8524-85D9-B63AEA05AD82}"/>
                      </a:ext>
                    </a:extLst>
                  </p:cNvPr>
                  <p:cNvGrpSpPr/>
                  <p:nvPr/>
                </p:nvGrpSpPr>
                <p:grpSpPr>
                  <a:xfrm>
                    <a:off x="1084172" y="3842857"/>
                    <a:ext cx="173764" cy="217131"/>
                    <a:chOff x="1084172" y="3842857"/>
                    <a:chExt cx="173764" cy="217131"/>
                  </a:xfrm>
                </p:grpSpPr>
                <p:grpSp>
                  <p:nvGrpSpPr>
                    <p:cNvPr id="316" name="Google Shape;4387;p83">
                      <a:extLst>
                        <a:ext uri="{FF2B5EF4-FFF2-40B4-BE49-F238E27FC236}">
                          <a16:creationId xmlns:a16="http://schemas.microsoft.com/office/drawing/2014/main" id="{25EB453A-A92C-9063-5AD5-845FCAD54C09}"/>
                        </a:ext>
                      </a:extLst>
                    </p:cNvPr>
                    <p:cNvGrpSpPr/>
                    <p:nvPr/>
                  </p:nvGrpSpPr>
                  <p:grpSpPr>
                    <a:xfrm>
                      <a:off x="1156862" y="3936509"/>
                      <a:ext cx="101073" cy="25622"/>
                      <a:chOff x="1156862" y="3936509"/>
                      <a:chExt cx="101073" cy="25622"/>
                    </a:xfrm>
                  </p:grpSpPr>
                  <p:sp>
                    <p:nvSpPr>
                      <p:cNvPr id="318" name="Google Shape;4388;p83">
                        <a:extLst>
                          <a:ext uri="{FF2B5EF4-FFF2-40B4-BE49-F238E27FC236}">
                            <a16:creationId xmlns:a16="http://schemas.microsoft.com/office/drawing/2014/main" id="{2A1C88F7-F87F-A085-97C7-99BE44E717D5}"/>
                          </a:ext>
                        </a:extLst>
                      </p:cNvPr>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389;p83">
                        <a:extLst>
                          <a:ext uri="{FF2B5EF4-FFF2-40B4-BE49-F238E27FC236}">
                            <a16:creationId xmlns:a16="http://schemas.microsoft.com/office/drawing/2014/main" id="{DA8ABF95-B9EA-0E24-0E18-B04D604B4F7B}"/>
                          </a:ext>
                        </a:extLst>
                      </p:cNvPr>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4390;p83">
                      <a:extLst>
                        <a:ext uri="{FF2B5EF4-FFF2-40B4-BE49-F238E27FC236}">
                          <a16:creationId xmlns:a16="http://schemas.microsoft.com/office/drawing/2014/main" id="{E9F85D09-B6B8-FB1F-0B2F-A3E317C692D2}"/>
                        </a:ext>
                      </a:extLst>
                    </p:cNvPr>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4391;p83">
                    <a:extLst>
                      <a:ext uri="{FF2B5EF4-FFF2-40B4-BE49-F238E27FC236}">
                        <a16:creationId xmlns:a16="http://schemas.microsoft.com/office/drawing/2014/main" id="{31620CC8-EB0B-0DA0-FA24-B9CFBAE923DA}"/>
                      </a:ext>
                    </a:extLst>
                  </p:cNvPr>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392;p83">
                    <a:extLst>
                      <a:ext uri="{FF2B5EF4-FFF2-40B4-BE49-F238E27FC236}">
                        <a16:creationId xmlns:a16="http://schemas.microsoft.com/office/drawing/2014/main" id="{5A073944-A501-A6C2-213C-C3B63B7BE065}"/>
                      </a:ext>
                    </a:extLst>
                  </p:cNvPr>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4393;p83">
                  <a:extLst>
                    <a:ext uri="{FF2B5EF4-FFF2-40B4-BE49-F238E27FC236}">
                      <a16:creationId xmlns:a16="http://schemas.microsoft.com/office/drawing/2014/main" id="{4433C159-FA05-2AB2-06F2-83690C6FDA5A}"/>
                    </a:ext>
                  </a:extLst>
                </p:cNvPr>
                <p:cNvGrpSpPr/>
                <p:nvPr/>
              </p:nvGrpSpPr>
              <p:grpSpPr>
                <a:xfrm>
                  <a:off x="724986" y="3830189"/>
                  <a:ext cx="189533" cy="25626"/>
                  <a:chOff x="724986" y="3830189"/>
                  <a:chExt cx="189533" cy="25626"/>
                </a:xfrm>
              </p:grpSpPr>
              <p:sp>
                <p:nvSpPr>
                  <p:cNvPr id="311" name="Google Shape;4394;p83">
                    <a:extLst>
                      <a:ext uri="{FF2B5EF4-FFF2-40B4-BE49-F238E27FC236}">
                        <a16:creationId xmlns:a16="http://schemas.microsoft.com/office/drawing/2014/main" id="{D787263B-AA0D-93B2-2E9F-6587D55092CE}"/>
                      </a:ext>
                    </a:extLst>
                  </p:cNvPr>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395;p83">
                    <a:extLst>
                      <a:ext uri="{FF2B5EF4-FFF2-40B4-BE49-F238E27FC236}">
                        <a16:creationId xmlns:a16="http://schemas.microsoft.com/office/drawing/2014/main" id="{6399207B-B97E-109E-C3E6-9016D001EB5B}"/>
                      </a:ext>
                    </a:extLst>
                  </p:cNvPr>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5" name="Google Shape;4396;p83">
            <a:extLst>
              <a:ext uri="{FF2B5EF4-FFF2-40B4-BE49-F238E27FC236}">
                <a16:creationId xmlns:a16="http://schemas.microsoft.com/office/drawing/2014/main" id="{97808EEE-4BC7-7159-F187-C3E14BDAFB8F}"/>
              </a:ext>
            </a:extLst>
          </p:cNvPr>
          <p:cNvGrpSpPr/>
          <p:nvPr/>
        </p:nvGrpSpPr>
        <p:grpSpPr>
          <a:xfrm>
            <a:off x="3128562" y="3134952"/>
            <a:ext cx="1212115" cy="1213734"/>
            <a:chOff x="2253298" y="2428317"/>
            <a:chExt cx="948701" cy="935378"/>
          </a:xfrm>
        </p:grpSpPr>
        <p:sp>
          <p:nvSpPr>
            <p:cNvPr id="386" name="Google Shape;4397;p83">
              <a:extLst>
                <a:ext uri="{FF2B5EF4-FFF2-40B4-BE49-F238E27FC236}">
                  <a16:creationId xmlns:a16="http://schemas.microsoft.com/office/drawing/2014/main" id="{68EE5EF3-C365-6841-74EB-B9E402511A04}"/>
                </a:ext>
              </a:extLst>
            </p:cNvPr>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398;p83">
              <a:extLst>
                <a:ext uri="{FF2B5EF4-FFF2-40B4-BE49-F238E27FC236}">
                  <a16:creationId xmlns:a16="http://schemas.microsoft.com/office/drawing/2014/main" id="{4863963F-7685-F1E8-23AE-D7F428EBCD44}"/>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399;p83">
              <a:extLst>
                <a:ext uri="{FF2B5EF4-FFF2-40B4-BE49-F238E27FC236}">
                  <a16:creationId xmlns:a16="http://schemas.microsoft.com/office/drawing/2014/main" id="{674EE561-57D0-F191-AE0C-71580E0F1793}"/>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400;p83">
              <a:extLst>
                <a:ext uri="{FF2B5EF4-FFF2-40B4-BE49-F238E27FC236}">
                  <a16:creationId xmlns:a16="http://schemas.microsoft.com/office/drawing/2014/main" id="{0A0CF159-06B2-42F4-23EB-6EE53F8B3954}"/>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401;p83">
              <a:extLst>
                <a:ext uri="{FF2B5EF4-FFF2-40B4-BE49-F238E27FC236}">
                  <a16:creationId xmlns:a16="http://schemas.microsoft.com/office/drawing/2014/main" id="{9031FA7F-228C-8970-21F0-C99F558C65D0}"/>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402;p83">
              <a:extLst>
                <a:ext uri="{FF2B5EF4-FFF2-40B4-BE49-F238E27FC236}">
                  <a16:creationId xmlns:a16="http://schemas.microsoft.com/office/drawing/2014/main" id="{91D6A4EF-3CBC-AADC-12E7-381D85077FE0}"/>
                </a:ext>
              </a:extLst>
            </p:cNvPr>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403;p83">
              <a:extLst>
                <a:ext uri="{FF2B5EF4-FFF2-40B4-BE49-F238E27FC236}">
                  <a16:creationId xmlns:a16="http://schemas.microsoft.com/office/drawing/2014/main" id="{50A9DB87-CF90-6B33-3D58-E43AD7B508E3}"/>
                </a:ext>
              </a:extLst>
            </p:cNvPr>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404;p83">
              <a:extLst>
                <a:ext uri="{FF2B5EF4-FFF2-40B4-BE49-F238E27FC236}">
                  <a16:creationId xmlns:a16="http://schemas.microsoft.com/office/drawing/2014/main" id="{012EE70B-3BFA-AFE3-DD4B-AF1B4BEC8CD9}"/>
                </a:ext>
              </a:extLst>
            </p:cNvPr>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405;p83">
              <a:extLst>
                <a:ext uri="{FF2B5EF4-FFF2-40B4-BE49-F238E27FC236}">
                  <a16:creationId xmlns:a16="http://schemas.microsoft.com/office/drawing/2014/main" id="{D374225E-6324-99F9-FE80-E6E45DBBF866}"/>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406;p83">
              <a:extLst>
                <a:ext uri="{FF2B5EF4-FFF2-40B4-BE49-F238E27FC236}">
                  <a16:creationId xmlns:a16="http://schemas.microsoft.com/office/drawing/2014/main" id="{B721198E-32A7-A28B-9552-19547BC295C5}"/>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407;p83">
              <a:extLst>
                <a:ext uri="{FF2B5EF4-FFF2-40B4-BE49-F238E27FC236}">
                  <a16:creationId xmlns:a16="http://schemas.microsoft.com/office/drawing/2014/main" id="{7C1AAF02-F7D9-1596-6120-1CAC825B0CB6}"/>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408;p83">
              <a:extLst>
                <a:ext uri="{FF2B5EF4-FFF2-40B4-BE49-F238E27FC236}">
                  <a16:creationId xmlns:a16="http://schemas.microsoft.com/office/drawing/2014/main" id="{03A051E0-E4FB-8E3C-D6B6-ED9B6A4DC717}"/>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409;p83">
              <a:extLst>
                <a:ext uri="{FF2B5EF4-FFF2-40B4-BE49-F238E27FC236}">
                  <a16:creationId xmlns:a16="http://schemas.microsoft.com/office/drawing/2014/main" id="{7F940087-1313-741C-EF38-F79FCE45BC4F}"/>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410;p83">
              <a:extLst>
                <a:ext uri="{FF2B5EF4-FFF2-40B4-BE49-F238E27FC236}">
                  <a16:creationId xmlns:a16="http://schemas.microsoft.com/office/drawing/2014/main" id="{D7FBE91C-B2DA-C7AC-C163-D27C4076091B}"/>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411;p83">
              <a:extLst>
                <a:ext uri="{FF2B5EF4-FFF2-40B4-BE49-F238E27FC236}">
                  <a16:creationId xmlns:a16="http://schemas.microsoft.com/office/drawing/2014/main" id="{72898873-BC13-5FB6-43DA-BDE4F9A356E4}"/>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412;p83">
              <a:extLst>
                <a:ext uri="{FF2B5EF4-FFF2-40B4-BE49-F238E27FC236}">
                  <a16:creationId xmlns:a16="http://schemas.microsoft.com/office/drawing/2014/main" id="{659B0F22-451A-3FC8-9A5B-0BB99E7469C8}"/>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413;p83">
              <a:extLst>
                <a:ext uri="{FF2B5EF4-FFF2-40B4-BE49-F238E27FC236}">
                  <a16:creationId xmlns:a16="http://schemas.microsoft.com/office/drawing/2014/main" id="{01C09836-8B21-D11A-4EAF-83078A2DE65E}"/>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414;p83">
              <a:extLst>
                <a:ext uri="{FF2B5EF4-FFF2-40B4-BE49-F238E27FC236}">
                  <a16:creationId xmlns:a16="http://schemas.microsoft.com/office/drawing/2014/main" id="{AD263795-1DA2-F787-D9E1-9E40FBA7D228}"/>
                </a:ext>
              </a:extLst>
            </p:cNvPr>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415;p83">
              <a:extLst>
                <a:ext uri="{FF2B5EF4-FFF2-40B4-BE49-F238E27FC236}">
                  <a16:creationId xmlns:a16="http://schemas.microsoft.com/office/drawing/2014/main" id="{74FCC7B4-740A-0928-76A6-1DFD817BEB11}"/>
                </a:ext>
              </a:extLst>
            </p:cNvPr>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416;p83">
              <a:extLst>
                <a:ext uri="{FF2B5EF4-FFF2-40B4-BE49-F238E27FC236}">
                  <a16:creationId xmlns:a16="http://schemas.microsoft.com/office/drawing/2014/main" id="{2C497C9C-EB73-CE3B-1D09-E33E10FA996E}"/>
                </a:ext>
              </a:extLst>
            </p:cNvPr>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417;p83">
              <a:extLst>
                <a:ext uri="{FF2B5EF4-FFF2-40B4-BE49-F238E27FC236}">
                  <a16:creationId xmlns:a16="http://schemas.microsoft.com/office/drawing/2014/main" id="{55E5BB69-192B-7FDA-47DE-D5473905194F}"/>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418;p83">
              <a:extLst>
                <a:ext uri="{FF2B5EF4-FFF2-40B4-BE49-F238E27FC236}">
                  <a16:creationId xmlns:a16="http://schemas.microsoft.com/office/drawing/2014/main" id="{3CFBF8C0-037C-0738-9078-567BD52601C4}"/>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419;p83">
              <a:extLst>
                <a:ext uri="{FF2B5EF4-FFF2-40B4-BE49-F238E27FC236}">
                  <a16:creationId xmlns:a16="http://schemas.microsoft.com/office/drawing/2014/main" id="{B1190F0E-5ADC-D2BB-995E-22244AF10BC5}"/>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420;p83">
              <a:extLst>
                <a:ext uri="{FF2B5EF4-FFF2-40B4-BE49-F238E27FC236}">
                  <a16:creationId xmlns:a16="http://schemas.microsoft.com/office/drawing/2014/main" id="{9C140985-2797-91C0-A5AE-E0716C894B7B}"/>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421;p83">
              <a:extLst>
                <a:ext uri="{FF2B5EF4-FFF2-40B4-BE49-F238E27FC236}">
                  <a16:creationId xmlns:a16="http://schemas.microsoft.com/office/drawing/2014/main" id="{619FF86D-955F-C3D6-20CD-DB40E4F2BE2B}"/>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422;p83">
              <a:extLst>
                <a:ext uri="{FF2B5EF4-FFF2-40B4-BE49-F238E27FC236}">
                  <a16:creationId xmlns:a16="http://schemas.microsoft.com/office/drawing/2014/main" id="{4C3BDB61-0E6E-192C-0BE3-BDEAAC012FD3}"/>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423;p83">
              <a:extLst>
                <a:ext uri="{FF2B5EF4-FFF2-40B4-BE49-F238E27FC236}">
                  <a16:creationId xmlns:a16="http://schemas.microsoft.com/office/drawing/2014/main" id="{99DC43F5-1230-2D32-DCB9-2172F85466C1}"/>
                </a:ext>
              </a:extLst>
            </p:cNvPr>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424;p83">
              <a:extLst>
                <a:ext uri="{FF2B5EF4-FFF2-40B4-BE49-F238E27FC236}">
                  <a16:creationId xmlns:a16="http://schemas.microsoft.com/office/drawing/2014/main" id="{F43ECDD9-6BEA-3585-1499-72D1133BF3F3}"/>
                </a:ext>
              </a:extLst>
            </p:cNvPr>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425;p83">
              <a:extLst>
                <a:ext uri="{FF2B5EF4-FFF2-40B4-BE49-F238E27FC236}">
                  <a16:creationId xmlns:a16="http://schemas.microsoft.com/office/drawing/2014/main" id="{47571252-876B-8647-2105-04B217A86578}"/>
                </a:ext>
              </a:extLst>
            </p:cNvPr>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426;p83">
              <a:extLst>
                <a:ext uri="{FF2B5EF4-FFF2-40B4-BE49-F238E27FC236}">
                  <a16:creationId xmlns:a16="http://schemas.microsoft.com/office/drawing/2014/main" id="{DA1188F3-6748-B8E3-709C-C4A9F75CD56B}"/>
                </a:ext>
              </a:extLst>
            </p:cNvPr>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427;p83">
              <a:extLst>
                <a:ext uri="{FF2B5EF4-FFF2-40B4-BE49-F238E27FC236}">
                  <a16:creationId xmlns:a16="http://schemas.microsoft.com/office/drawing/2014/main" id="{668B4C7D-835E-78FC-29A0-CD4A2A4813B4}"/>
                </a:ext>
              </a:extLst>
            </p:cNvPr>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428;p83">
              <a:extLst>
                <a:ext uri="{FF2B5EF4-FFF2-40B4-BE49-F238E27FC236}">
                  <a16:creationId xmlns:a16="http://schemas.microsoft.com/office/drawing/2014/main" id="{CA94CCEF-2ACA-5DFD-34AA-71ACF3761423}"/>
                </a:ext>
              </a:extLst>
            </p:cNvPr>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429;p83">
              <a:extLst>
                <a:ext uri="{FF2B5EF4-FFF2-40B4-BE49-F238E27FC236}">
                  <a16:creationId xmlns:a16="http://schemas.microsoft.com/office/drawing/2014/main" id="{DA9A709B-FB8A-2A72-2CCB-89D7FC389719}"/>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538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p:nvPr>
        </p:nvSpPr>
        <p:spPr>
          <a:xfrm>
            <a:off x="236375" y="1428814"/>
            <a:ext cx="11719249" cy="13255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u-HU" sz="7200" dirty="0"/>
              <a:t>Köszönöm a figyelmet!</a:t>
            </a:r>
          </a:p>
        </p:txBody>
      </p:sp>
      <p:sp>
        <p:nvSpPr>
          <p:cNvPr id="4" name="Tartalom helye 3">
            <a:extLst>
              <a:ext uri="{FF2B5EF4-FFF2-40B4-BE49-F238E27FC236}">
                <a16:creationId xmlns:a16="http://schemas.microsoft.com/office/drawing/2014/main" id="{A8C81E0B-A45B-B766-18E5-369A3C4B9D50}"/>
              </a:ext>
            </a:extLst>
          </p:cNvPr>
          <p:cNvSpPr>
            <a:spLocks noGrp="1"/>
          </p:cNvSpPr>
          <p:nvPr>
            <p:ph idx="1"/>
          </p:nvPr>
        </p:nvSpPr>
        <p:spPr>
          <a:xfrm>
            <a:off x="838200" y="3411829"/>
            <a:ext cx="10515600" cy="4351338"/>
          </a:xfrm>
        </p:spPr>
        <p:txBody>
          <a:bodyPr/>
          <a:lstStyle/>
          <a:p>
            <a:pPr marL="0" indent="0" algn="ctr">
              <a:lnSpc>
                <a:spcPct val="100000"/>
              </a:lnSpc>
              <a:spcBef>
                <a:spcPts val="0"/>
              </a:spcBef>
              <a:buFont typeface="Arial" panose="020B0604020202020204" pitchFamily="34" charset="0"/>
              <a:buNone/>
            </a:pPr>
            <a:r>
              <a:rPr lang="hu-HU" sz="2400" dirty="0">
                <a:latin typeface="IBM Plex Serif SemiBold" panose="02060703050406000203" pitchFamily="18" charset="-18"/>
              </a:rPr>
              <a:t>További kérdései vannak?</a:t>
            </a:r>
            <a:endParaRPr lang="en-US" sz="2400" dirty="0">
              <a:latin typeface="IBM Plex Serif SemiBold" panose="02060703050406000203" pitchFamily="18" charset="-18"/>
            </a:endParaRPr>
          </a:p>
          <a:p>
            <a:pPr marL="0" indent="0" algn="ctr">
              <a:lnSpc>
                <a:spcPct val="100000"/>
              </a:lnSpc>
              <a:spcBef>
                <a:spcPts val="0"/>
              </a:spcBef>
              <a:buFont typeface="Arial" panose="020B0604020202020204" pitchFamily="34" charset="0"/>
              <a:buNone/>
            </a:pPr>
            <a:r>
              <a:rPr lang="hu-HU" sz="2000" dirty="0"/>
              <a:t>példa</a:t>
            </a:r>
            <a:r>
              <a:rPr lang="en-US" sz="2000" dirty="0"/>
              <a:t>email@</a:t>
            </a:r>
            <a:r>
              <a:rPr lang="hu-HU" sz="2000" dirty="0" err="1"/>
              <a:t>uni</a:t>
            </a:r>
            <a:r>
              <a:rPr lang="hu-HU" sz="2000" dirty="0"/>
              <a:t>-pannon</a:t>
            </a:r>
            <a:r>
              <a:rPr lang="en-US" sz="2000" dirty="0"/>
              <a:t>.</a:t>
            </a:r>
            <a:r>
              <a:rPr lang="hu-HU" sz="2000" dirty="0"/>
              <a:t>hu</a:t>
            </a:r>
            <a:endParaRPr lang="en-US" sz="2000" dirty="0"/>
          </a:p>
          <a:p>
            <a:pPr marL="0" indent="0" algn="ctr">
              <a:lnSpc>
                <a:spcPct val="100000"/>
              </a:lnSpc>
              <a:spcBef>
                <a:spcPts val="0"/>
              </a:spcBef>
              <a:buFont typeface="Arial" panose="020B0604020202020204" pitchFamily="34" charset="0"/>
              <a:buNone/>
            </a:pPr>
            <a:r>
              <a:rPr lang="en-US" sz="2000" dirty="0"/>
              <a:t>+3</a:t>
            </a:r>
            <a:r>
              <a:rPr lang="hu-HU" sz="2000" dirty="0"/>
              <a:t>6</a:t>
            </a:r>
            <a:r>
              <a:rPr lang="en-US" sz="2000" dirty="0"/>
              <a:t> </a:t>
            </a:r>
            <a:r>
              <a:rPr lang="hu-HU" sz="2000" dirty="0"/>
              <a:t>00 2 345</a:t>
            </a:r>
            <a:r>
              <a:rPr lang="en-US" sz="2000" dirty="0"/>
              <a:t> </a:t>
            </a:r>
            <a:r>
              <a:rPr lang="hu-HU" sz="2000" dirty="0"/>
              <a:t>678</a:t>
            </a:r>
            <a:endParaRPr lang="en-US" sz="2000" dirty="0"/>
          </a:p>
          <a:p>
            <a:pPr marL="0" indent="0" algn="ctr">
              <a:lnSpc>
                <a:spcPct val="100000"/>
              </a:lnSpc>
              <a:spcBef>
                <a:spcPts val="0"/>
              </a:spcBef>
              <a:buFont typeface="Arial" panose="020B0604020202020204" pitchFamily="34" charset="0"/>
              <a:buNone/>
            </a:pPr>
            <a:r>
              <a:rPr lang="hu-HU" sz="2000" dirty="0"/>
              <a:t>uni-pannon.hu</a:t>
            </a:r>
            <a:endParaRPr lang="en-US" sz="2000" dirty="0"/>
          </a:p>
          <a:p>
            <a:pPr marL="0" indent="0">
              <a:buNone/>
            </a:pPr>
            <a:endParaRPr lang="hu-HU" dirty="0"/>
          </a:p>
        </p:txBody>
      </p:sp>
    </p:spTree>
    <p:extLst>
      <p:ext uri="{BB962C8B-B14F-4D97-AF65-F5344CB8AC3E}">
        <p14:creationId xmlns:p14="http://schemas.microsoft.com/office/powerpoint/2010/main" val="179368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8;p43">
            <a:extLst>
              <a:ext uri="{FF2B5EF4-FFF2-40B4-BE49-F238E27FC236}">
                <a16:creationId xmlns:a16="http://schemas.microsoft.com/office/drawing/2014/main" id="{D626C82B-9824-8D66-27C7-776D3ABFC297}"/>
              </a:ext>
            </a:extLst>
          </p:cNvPr>
          <p:cNvSpPr txBox="1">
            <a:spLocks/>
          </p:cNvSpPr>
          <p:nvPr/>
        </p:nvSpPr>
        <p:spPr>
          <a:xfrm>
            <a:off x="847529" y="2729530"/>
            <a:ext cx="7438053" cy="9159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hu-HU" dirty="0"/>
              <a:t>Fejezet elválasztó</a:t>
            </a:r>
          </a:p>
        </p:txBody>
      </p:sp>
      <p:sp>
        <p:nvSpPr>
          <p:cNvPr id="5" name="Google Shape;619;p43">
            <a:extLst>
              <a:ext uri="{FF2B5EF4-FFF2-40B4-BE49-F238E27FC236}">
                <a16:creationId xmlns:a16="http://schemas.microsoft.com/office/drawing/2014/main" id="{FF7BF3EF-21F4-21BB-FACF-6F53AB2D30F1}"/>
              </a:ext>
            </a:extLst>
          </p:cNvPr>
          <p:cNvSpPr txBox="1">
            <a:spLocks/>
          </p:cNvSpPr>
          <p:nvPr/>
        </p:nvSpPr>
        <p:spPr>
          <a:xfrm>
            <a:off x="847530" y="1737430"/>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6" name="Google Shape;620;p43">
            <a:extLst>
              <a:ext uri="{FF2B5EF4-FFF2-40B4-BE49-F238E27FC236}">
                <a16:creationId xmlns:a16="http://schemas.microsoft.com/office/drawing/2014/main" id="{98770000-8D7A-DB20-10BF-CEF2A494C1DE}"/>
              </a:ext>
            </a:extLst>
          </p:cNvPr>
          <p:cNvSpPr txBox="1">
            <a:spLocks/>
          </p:cNvSpPr>
          <p:nvPr/>
        </p:nvSpPr>
        <p:spPr>
          <a:xfrm>
            <a:off x="847530" y="3796180"/>
            <a:ext cx="4003500" cy="375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hu-HU" sz="1800" i="1" dirty="0">
                <a:latin typeface="IBM Plex Serif SemiBold" panose="02060703050406000203" pitchFamily="18" charset="-18"/>
              </a:rPr>
              <a:t>Alcímet is írhat ide, ha szükséges</a:t>
            </a:r>
            <a:endParaRPr lang="en-US" sz="1800" i="1" dirty="0">
              <a:latin typeface="IBM Plex Serif SemiBold" panose="02060703050406000203" pitchFamily="18" charset="-18"/>
            </a:endParaRPr>
          </a:p>
        </p:txBody>
      </p:sp>
    </p:spTree>
    <p:extLst>
      <p:ext uri="{BB962C8B-B14F-4D97-AF65-F5344CB8AC3E}">
        <p14:creationId xmlns:p14="http://schemas.microsoft.com/office/powerpoint/2010/main" val="30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a:solidFill>
                  <a:srgbClr val="285780"/>
                </a:solidFill>
                <a:latin typeface="Raleway Black" pitchFamily="2" charset="-18"/>
              </a:rPr>
              <a:t>Elrendezések</a:t>
            </a:r>
          </a:p>
        </p:txBody>
      </p:sp>
      <p:pic>
        <p:nvPicPr>
          <p:cNvPr id="16" name="Tartalom helye 15"/>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9711" r="19711"/>
          <a:stretch/>
        </p:blipFill>
        <p:spPr>
          <a:xfrm>
            <a:off x="1047913" y="1099392"/>
            <a:ext cx="4645079" cy="4312363"/>
          </a:xfrm>
        </p:spPr>
      </p:pic>
      <p:sp>
        <p:nvSpPr>
          <p:cNvPr id="3" name="Szöveg helye 2">
            <a:extLst>
              <a:ext uri="{FF2B5EF4-FFF2-40B4-BE49-F238E27FC236}">
                <a16:creationId xmlns:a16="http://schemas.microsoft.com/office/drawing/2014/main" id="{0EB271AC-B7D2-159A-1892-6CD41BA1B862}"/>
              </a:ext>
            </a:extLst>
          </p:cNvPr>
          <p:cNvSpPr>
            <a:spLocks noGrp="1"/>
          </p:cNvSpPr>
          <p:nvPr>
            <p:ph type="body" sz="half" idx="2"/>
          </p:nvPr>
        </p:nvSpPr>
        <p:spPr/>
        <p:txBody>
          <a:bodyPr/>
          <a:lstStyle/>
          <a:p>
            <a:pPr>
              <a:lnSpc>
                <a:spcPct val="100000"/>
              </a:lnSpc>
            </a:pPr>
            <a:r>
              <a:rPr lang="hu-HU" sz="1600" dirty="0">
                <a:solidFill>
                  <a:schemeClr val="tx1">
                    <a:lumMod val="95000"/>
                    <a:lumOff val="5000"/>
                  </a:schemeClr>
                </a:solidFill>
                <a:latin typeface="IBM Plex Serif Light" panose="02060403050406000203" pitchFamily="18" charset="-18"/>
              </a:rPr>
              <a:t>A következőkben példa elrendezéseket találhat a  prezentációja létrehozásához. </a:t>
            </a:r>
          </a:p>
          <a:p>
            <a:pPr>
              <a:lnSpc>
                <a:spcPct val="100000"/>
              </a:lnSpc>
            </a:pPr>
            <a:r>
              <a:rPr lang="hu-HU" sz="1600" dirty="0">
                <a:solidFill>
                  <a:schemeClr val="tx1">
                    <a:lumMod val="95000"/>
                    <a:lumOff val="5000"/>
                  </a:schemeClr>
                </a:solidFill>
                <a:latin typeface="IBM Plex Serif Light" panose="02060403050406000203" pitchFamily="18" charset="-18"/>
              </a:rPr>
              <a:t>Az oldala elrendezését jobb gombbal kattintva az egéren az </a:t>
            </a:r>
            <a:r>
              <a:rPr lang="hu-HU" sz="1600" b="1" dirty="0">
                <a:solidFill>
                  <a:schemeClr val="tx1">
                    <a:lumMod val="95000"/>
                    <a:lumOff val="5000"/>
                  </a:schemeClr>
                </a:solidFill>
                <a:latin typeface="IBM Plex Serif Light" panose="02060403050406000203" pitchFamily="18" charset="-18"/>
              </a:rPr>
              <a:t>elrendezés</a:t>
            </a:r>
            <a:r>
              <a:rPr lang="hu-HU" sz="1600" dirty="0">
                <a:solidFill>
                  <a:schemeClr val="tx1">
                    <a:lumMod val="95000"/>
                    <a:lumOff val="5000"/>
                  </a:schemeClr>
                </a:solidFill>
                <a:latin typeface="IBM Plex Serif Light" panose="02060403050406000203" pitchFamily="18" charset="-18"/>
              </a:rPr>
              <a:t> menüpontban tudja módosítani az előre létrehozott arculatoknak megfelelően.</a:t>
            </a:r>
          </a:p>
          <a:p>
            <a:pPr>
              <a:lnSpc>
                <a:spcPct val="100000"/>
              </a:lnSpc>
            </a:pPr>
            <a:r>
              <a:rPr lang="hu-HU" sz="1600" dirty="0">
                <a:solidFill>
                  <a:schemeClr val="tx1">
                    <a:lumMod val="95000"/>
                    <a:lumOff val="5000"/>
                  </a:schemeClr>
                </a:solidFill>
                <a:latin typeface="IBM Plex Serif Light" panose="02060403050406000203" pitchFamily="18" charset="-18"/>
              </a:rPr>
              <a:t>Az elrendezések a </a:t>
            </a:r>
            <a:r>
              <a:rPr lang="hu-HU" sz="1600" b="1" dirty="0">
                <a:solidFill>
                  <a:schemeClr val="tx1">
                    <a:lumMod val="95000"/>
                    <a:lumOff val="5000"/>
                  </a:schemeClr>
                </a:solidFill>
                <a:latin typeface="IBM Plex Serif Light" panose="02060403050406000203" pitchFamily="18" charset="-18"/>
              </a:rPr>
              <a:t>Nézet</a:t>
            </a:r>
            <a:r>
              <a:rPr lang="hu-HU" sz="1600" dirty="0">
                <a:solidFill>
                  <a:schemeClr val="tx1">
                    <a:lumMod val="95000"/>
                    <a:lumOff val="5000"/>
                  </a:schemeClr>
                </a:solidFill>
                <a:latin typeface="IBM Plex Serif Light" panose="02060403050406000203" pitchFamily="18" charset="-18"/>
              </a:rPr>
              <a:t> menüben a </a:t>
            </a:r>
            <a:r>
              <a:rPr lang="hu-HU" sz="1600" b="1" dirty="0">
                <a:solidFill>
                  <a:schemeClr val="tx1">
                    <a:lumMod val="95000"/>
                    <a:lumOff val="5000"/>
                  </a:schemeClr>
                </a:solidFill>
                <a:latin typeface="IBM Plex Serif Light" panose="02060403050406000203" pitchFamily="18" charset="-18"/>
              </a:rPr>
              <a:t>Diaminta</a:t>
            </a:r>
            <a:r>
              <a:rPr lang="hu-HU" sz="1600" dirty="0">
                <a:solidFill>
                  <a:schemeClr val="tx1">
                    <a:lumMod val="95000"/>
                    <a:lumOff val="5000"/>
                  </a:schemeClr>
                </a:solidFill>
                <a:latin typeface="IBM Plex Serif Light" panose="02060403050406000203" pitchFamily="18" charset="-18"/>
              </a:rPr>
              <a:t> menüpontban módosíthatók, szerkeszthetők.</a:t>
            </a:r>
          </a:p>
          <a:p>
            <a:pPr>
              <a:lnSpc>
                <a:spcPct val="100000"/>
              </a:lnSpc>
            </a:pPr>
            <a:r>
              <a:rPr lang="hu-HU" dirty="0">
                <a:solidFill>
                  <a:schemeClr val="tx1">
                    <a:lumMod val="95000"/>
                    <a:lumOff val="5000"/>
                  </a:schemeClr>
                </a:solidFill>
              </a:rPr>
              <a:t>A fix grafikai elemek, logók, szöveg-elhelyezések is a diamintában szerkeszthetők. </a:t>
            </a:r>
            <a:endParaRPr lang="hu-HU" sz="1600" dirty="0">
              <a:solidFill>
                <a:schemeClr val="tx1">
                  <a:lumMod val="95000"/>
                  <a:lumOff val="5000"/>
                </a:schemeClr>
              </a:solidFill>
              <a:latin typeface="IBM Plex Serif Light" panose="02060403050406000203" pitchFamily="18" charset="-18"/>
            </a:endParaRPr>
          </a:p>
        </p:txBody>
      </p:sp>
    </p:spTree>
    <p:extLst>
      <p:ext uri="{BB962C8B-B14F-4D97-AF65-F5344CB8AC3E}">
        <p14:creationId xmlns:p14="http://schemas.microsoft.com/office/powerpoint/2010/main" val="67191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a:solidFill>
                  <a:schemeClr val="bg1"/>
                </a:solidFill>
                <a:latin typeface="Raleway Black" pitchFamily="2" charset="-18"/>
              </a:rPr>
              <a:t>Betűtípusok</a:t>
            </a:r>
          </a:p>
        </p:txBody>
      </p:sp>
      <p:pic>
        <p:nvPicPr>
          <p:cNvPr id="7" name="Tartalom helye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572" r="2572"/>
          <a:stretch/>
        </p:blipFill>
        <p:spPr>
          <a:xfrm>
            <a:off x="5180012" y="995363"/>
            <a:ext cx="6172200" cy="4873625"/>
          </a:xfrm>
        </p:spPr>
      </p:pic>
      <p:sp>
        <p:nvSpPr>
          <p:cNvPr id="8" name="Szöveg helye 7">
            <a:extLst>
              <a:ext uri="{FF2B5EF4-FFF2-40B4-BE49-F238E27FC236}">
                <a16:creationId xmlns:a16="http://schemas.microsoft.com/office/drawing/2014/main" id="{CBDB776E-94B1-B9E2-3BFD-3F86AF2EAB1A}"/>
              </a:ext>
            </a:extLst>
          </p:cNvPr>
          <p:cNvSpPr>
            <a:spLocks noGrp="1"/>
          </p:cNvSpPr>
          <p:nvPr>
            <p:ph type="body" sz="half" idx="2"/>
          </p:nvPr>
        </p:nvSpPr>
        <p:spPr/>
        <p:txBody>
          <a:bodyPr>
            <a:normAutofit/>
          </a:bodyPr>
          <a:lstStyle/>
          <a:p>
            <a:pPr>
              <a:lnSpc>
                <a:spcPct val="100000"/>
              </a:lnSpc>
            </a:pPr>
            <a:r>
              <a:rPr lang="hu-HU" i="1" dirty="0">
                <a:latin typeface="IBM Plex Serif SemiBold" panose="02060703050406000203" pitchFamily="18" charset="-18"/>
              </a:rPr>
              <a:t>Elsődleges betűtípusok</a:t>
            </a:r>
          </a:p>
          <a:p>
            <a:pPr>
              <a:lnSpc>
                <a:spcPct val="100000"/>
              </a:lnSpc>
            </a:pPr>
            <a:r>
              <a:rPr lang="hu-HU" sz="1900" dirty="0" err="1">
                <a:latin typeface="Raleway Black" pitchFamily="2" charset="-18"/>
              </a:rPr>
              <a:t>Raleway</a:t>
            </a:r>
            <a:endParaRPr lang="hu-HU" sz="1900" dirty="0">
              <a:latin typeface="Raleway Black" pitchFamily="2" charset="-18"/>
            </a:endParaRPr>
          </a:p>
          <a:p>
            <a:pPr>
              <a:lnSpc>
                <a:spcPct val="100000"/>
              </a:lnSpc>
            </a:pPr>
            <a:r>
              <a:rPr lang="hu-HU" dirty="0"/>
              <a:t>Az arculat egyik fő betűtípusa a </a:t>
            </a:r>
            <a:r>
              <a:rPr lang="hu-HU" dirty="0" err="1"/>
              <a:t>Raleway</a:t>
            </a:r>
            <a:r>
              <a:rPr lang="hu-HU" dirty="0"/>
              <a:t>. </a:t>
            </a:r>
            <a:r>
              <a:rPr lang="hu-HU"/>
              <a:t>melyet </a:t>
            </a:r>
            <a:r>
              <a:rPr lang="hu-HU" dirty="0"/>
              <a:t>címek kontrasztos kiemeléséhez használhatunk.</a:t>
            </a:r>
          </a:p>
          <a:p>
            <a:pPr>
              <a:lnSpc>
                <a:spcPct val="100000"/>
              </a:lnSpc>
            </a:pPr>
            <a:r>
              <a:rPr lang="hu-HU" dirty="0"/>
              <a:t>IBM </a:t>
            </a:r>
            <a:r>
              <a:rPr lang="hu-HU" dirty="0" err="1"/>
              <a:t>Plex</a:t>
            </a:r>
            <a:r>
              <a:rPr lang="hu-HU" dirty="0"/>
              <a:t> Serif</a:t>
            </a:r>
          </a:p>
          <a:p>
            <a:pPr>
              <a:lnSpc>
                <a:spcPct val="100000"/>
              </a:lnSpc>
            </a:pPr>
            <a:r>
              <a:rPr lang="hu-HU" dirty="0"/>
              <a:t>Talpas betűtípusként az IBM </a:t>
            </a:r>
            <a:r>
              <a:rPr lang="hu-HU" dirty="0" err="1"/>
              <a:t>Plex</a:t>
            </a:r>
            <a:r>
              <a:rPr lang="hu-HU" dirty="0"/>
              <a:t> Serif használható folyószövegekhez, illetve az </a:t>
            </a:r>
            <a:r>
              <a:rPr lang="en-US" i="1" dirty="0">
                <a:latin typeface="IBM Plex Serif SemiBold" panose="02060703050406000203" pitchFamily="18" charset="-18"/>
              </a:rPr>
              <a:t>IBM Plex Serif </a:t>
            </a:r>
            <a:r>
              <a:rPr lang="en-US" i="1" dirty="0" err="1">
                <a:latin typeface="IBM Plex Serif SemiBold" panose="02060703050406000203" pitchFamily="18" charset="-18"/>
              </a:rPr>
              <a:t>SemiBold</a:t>
            </a:r>
            <a:r>
              <a:rPr lang="hu-HU" i="1" dirty="0">
                <a:latin typeface="IBM Plex Serif SemiBold" panose="02060703050406000203" pitchFamily="18" charset="-18"/>
              </a:rPr>
              <a:t> </a:t>
            </a:r>
            <a:r>
              <a:rPr lang="en-US" i="1" dirty="0">
                <a:latin typeface="IBM Plex Serif SemiBold" panose="02060703050406000203" pitchFamily="18" charset="-18"/>
              </a:rPr>
              <a:t>Italic</a:t>
            </a:r>
            <a:r>
              <a:rPr lang="hu-HU" i="1" dirty="0">
                <a:latin typeface="IBM Plex Serif SemiBold" panose="02060703050406000203" pitchFamily="18" charset="-18"/>
              </a:rPr>
              <a:t>, </a:t>
            </a:r>
            <a:r>
              <a:rPr lang="hu-HU" dirty="0"/>
              <a:t>mely alcímek írásához ajánlott, megfelelő méret alkalmazásával.</a:t>
            </a:r>
          </a:p>
        </p:txBody>
      </p:sp>
    </p:spTree>
    <p:extLst>
      <p:ext uri="{BB962C8B-B14F-4D97-AF65-F5344CB8AC3E}">
        <p14:creationId xmlns:p14="http://schemas.microsoft.com/office/powerpoint/2010/main" val="25736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p:nvPr>
        </p:nvSpPr>
        <p:spPr/>
        <p:txBody>
          <a:bodyPr/>
          <a:lstStyle/>
          <a:p>
            <a:r>
              <a:rPr lang="hu-HU" dirty="0"/>
              <a:t>Betűtípusok telepítése</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Amennyiben a prezentációja nem jelenne meg megfelelően, szükséges lehet a betűtípusok (fontok) telepítésére. A megosztott betűtípusok (</a:t>
            </a:r>
            <a:r>
              <a:rPr lang="hu-HU" dirty="0" err="1">
                <a:solidFill>
                  <a:schemeClr val="dk1"/>
                </a:solidFill>
                <a:latin typeface="IBM Plex Serif Light" panose="02060403050406000203" pitchFamily="18" charset="-18"/>
                <a:ea typeface="Mukta"/>
                <a:cs typeface="Mukta"/>
                <a:sym typeface="Mukta"/>
              </a:rPr>
              <a:t>Raleway</a:t>
            </a:r>
            <a:r>
              <a:rPr lang="hu-HU" dirty="0">
                <a:solidFill>
                  <a:schemeClr val="dk1"/>
                </a:solidFill>
                <a:latin typeface="IBM Plex Serif Light" panose="02060403050406000203" pitchFamily="18" charset="-18"/>
                <a:ea typeface="Mukta"/>
                <a:cs typeface="Mukta"/>
                <a:sym typeface="Mukta"/>
              </a:rPr>
              <a:t> és IBM </a:t>
            </a:r>
            <a:r>
              <a:rPr lang="hu-HU" dirty="0" err="1">
                <a:solidFill>
                  <a:schemeClr val="dk1"/>
                </a:solidFill>
                <a:latin typeface="IBM Plex Serif Light" panose="02060403050406000203" pitchFamily="18" charset="-18"/>
                <a:ea typeface="Mukta"/>
                <a:cs typeface="Mukta"/>
                <a:sym typeface="Mukta"/>
              </a:rPr>
              <a:t>Plex</a:t>
            </a:r>
            <a:r>
              <a:rPr lang="hu-HU" dirty="0">
                <a:solidFill>
                  <a:schemeClr val="dk1"/>
                </a:solidFill>
                <a:latin typeface="IBM Plex Serif Light" panose="02060403050406000203" pitchFamily="18" charset="-18"/>
                <a:ea typeface="Mukta"/>
                <a:cs typeface="Mukta"/>
                <a:sym typeface="Mukta"/>
              </a:rPr>
              <a:t> Serif) külön mappában találhatók, betűkészlet fájlokként. Az elnevezések a betűtípus neve mögött (Black, </a:t>
            </a:r>
            <a:r>
              <a:rPr lang="hu-HU" dirty="0" err="1">
                <a:solidFill>
                  <a:schemeClr val="dk1"/>
                </a:solidFill>
                <a:latin typeface="IBM Plex Serif Light" panose="02060403050406000203" pitchFamily="18" charset="-18"/>
                <a:ea typeface="Mukta"/>
                <a:cs typeface="Mukta"/>
                <a:sym typeface="Mukta"/>
              </a:rPr>
              <a:t>Bold</a:t>
            </a:r>
            <a:r>
              <a:rPr lang="hu-HU" dirty="0">
                <a:solidFill>
                  <a:schemeClr val="dk1"/>
                </a:solidFill>
                <a:latin typeface="IBM Plex Serif Light" panose="02060403050406000203" pitchFamily="18" charset="-18"/>
                <a:ea typeface="Mukta"/>
                <a:cs typeface="Mukta"/>
                <a:sym typeface="Mukta"/>
              </a:rPr>
              <a:t>, stb.) a betűtípus vastagságára utalnak. Megfelelő használatukhoz az arculati kézikönyvben találhat útmutatást.</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235625211"/>
              </p:ext>
            </p:extLst>
          </p:nvPr>
        </p:nvGraphicFramePr>
        <p:xfrm>
          <a:off x="932805" y="3006619"/>
          <a:ext cx="5345605" cy="2371920"/>
        </p:xfrm>
        <a:graphic>
          <a:graphicData uri="http://schemas.openxmlformats.org/drawingml/2006/table">
            <a:tbl>
              <a:tblPr>
                <a:noFill/>
              </a:tblPr>
              <a:tblGrid>
                <a:gridCol w="5345605">
                  <a:extLst>
                    <a:ext uri="{9D8B030D-6E8A-4147-A177-3AD203B41FA5}">
                      <a16:colId xmlns:a16="http://schemas.microsoft.com/office/drawing/2014/main" val="20000"/>
                    </a:ext>
                  </a:extLst>
                </a:gridCol>
              </a:tblGrid>
              <a:tr h="469598">
                <a:tc>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Telepítés</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extLst>
                  <a:ext uri="{0D108BD9-81ED-4DB2-BD59-A6C34878D82A}">
                    <a16:rowId xmlns:a16="http://schemas.microsoft.com/office/drawing/2014/main" val="10000"/>
                  </a:ext>
                </a:extLst>
              </a:tr>
              <a:tr h="1349126">
                <a:tc>
                  <a:txBody>
                    <a:bodyPr/>
                    <a:lstStyle/>
                    <a:p>
                      <a:pPr marL="139700" lvl="0" indent="0" algn="l" rtl="0">
                        <a:lnSpc>
                          <a:spcPct val="115000"/>
                        </a:lnSpc>
                        <a:spcBef>
                          <a:spcPts val="0"/>
                        </a:spcBef>
                        <a:spcAft>
                          <a:spcPts val="0"/>
                        </a:spcAft>
                        <a:buClr>
                          <a:schemeClr val="dk2"/>
                        </a:buClr>
                        <a:buSzPts val="1400"/>
                        <a:buFont typeface="Mukta"/>
                        <a:buNone/>
                      </a:pPr>
                      <a:r>
                        <a:rPr lang="hu-HU" dirty="0">
                          <a:solidFill>
                            <a:schemeClr val="dk1"/>
                          </a:solidFill>
                          <a:latin typeface="IBM Plex Serif Light" panose="02060403050406000203" pitchFamily="18" charset="-18"/>
                          <a:ea typeface="Mukta"/>
                          <a:cs typeface="Mukta"/>
                          <a:sym typeface="Mukta"/>
                        </a:rPr>
                        <a:t>A kívánt betűtípusra bal egérgombbal kattintson duplán, majd feljön a betűtípus telepítő ablaka. Itt a felső </a:t>
                      </a:r>
                      <a:r>
                        <a:rPr lang="hu-HU" b="1" dirty="0">
                          <a:solidFill>
                            <a:schemeClr val="dk1"/>
                          </a:solidFill>
                          <a:latin typeface="IBM Plex Serif SemiBold" panose="02060703050406000203" pitchFamily="18" charset="-18"/>
                          <a:ea typeface="Mukta"/>
                          <a:cs typeface="Mukta"/>
                          <a:sym typeface="Mukta"/>
                        </a:rPr>
                        <a:t>telepítés</a:t>
                      </a:r>
                      <a:r>
                        <a:rPr lang="hu-HU" dirty="0">
                          <a:solidFill>
                            <a:schemeClr val="dk1"/>
                          </a:solidFill>
                          <a:latin typeface="IBM Plex Serif Light" panose="02060403050406000203" pitchFamily="18" charset="-18"/>
                          <a:ea typeface="Mukta"/>
                          <a:cs typeface="Mukta"/>
                          <a:sym typeface="Mukta"/>
                        </a:rPr>
                        <a:t> gombra kattintva a betűtípus települni fog a számítógépére. </a:t>
                      </a:r>
                      <a:endParaRPr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bl>
          </a:graphicData>
        </a:graphic>
      </p:graphicFrame>
      <p:pic>
        <p:nvPicPr>
          <p:cNvPr id="2" name="Kép 1">
            <a:extLst>
              <a:ext uri="{FF2B5EF4-FFF2-40B4-BE49-F238E27FC236}">
                <a16:creationId xmlns:a16="http://schemas.microsoft.com/office/drawing/2014/main" id="{3B97A60C-D0BE-DEE1-418F-6CB09B702993}"/>
              </a:ext>
            </a:extLst>
          </p:cNvPr>
          <p:cNvPicPr>
            <a:picLocks noChangeAspect="1"/>
          </p:cNvPicPr>
          <p:nvPr/>
        </p:nvPicPr>
        <p:blipFill>
          <a:blip r:embed="rId2"/>
          <a:stretch>
            <a:fillRect/>
          </a:stretch>
        </p:blipFill>
        <p:spPr>
          <a:xfrm>
            <a:off x="6698330" y="2974256"/>
            <a:ext cx="4596323" cy="2885368"/>
          </a:xfrm>
          <a:prstGeom prst="rect">
            <a:avLst/>
          </a:prstGeom>
        </p:spPr>
      </p:pic>
    </p:spTree>
    <p:extLst>
      <p:ext uri="{BB962C8B-B14F-4D97-AF65-F5344CB8AC3E}">
        <p14:creationId xmlns:p14="http://schemas.microsoft.com/office/powerpoint/2010/main" val="151281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E74C5B8D-A284-16AF-EE65-8C865C9614C5}"/>
              </a:ext>
            </a:extLst>
          </p:cNvPr>
          <p:cNvSpPr>
            <a:spLocks noGrp="1"/>
          </p:cNvSpPr>
          <p:nvPr>
            <p:ph type="title"/>
          </p:nvPr>
        </p:nvSpPr>
        <p:spPr/>
        <p:txBody>
          <a:bodyPr/>
          <a:lstStyle/>
          <a:p>
            <a:r>
              <a:rPr lang="hu-HU" dirty="0"/>
              <a:t>Táblázat példa</a:t>
            </a:r>
          </a:p>
        </p:txBody>
      </p:sp>
      <p:sp>
        <p:nvSpPr>
          <p:cNvPr id="7" name="Google Shape;1018;p68">
            <a:extLst>
              <a:ext uri="{FF2B5EF4-FFF2-40B4-BE49-F238E27FC236}">
                <a16:creationId xmlns:a16="http://schemas.microsoft.com/office/drawing/2014/main" id="{609A2B2D-8703-48D1-A3B8-9A77A57F9F12}"/>
              </a:ext>
            </a:extLst>
          </p:cNvPr>
          <p:cNvSpPr txBox="1"/>
          <p:nvPr/>
        </p:nvSpPr>
        <p:spPr>
          <a:xfrm>
            <a:off x="838158" y="1424311"/>
            <a:ext cx="10429918" cy="9810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b="1" dirty="0">
                <a:solidFill>
                  <a:schemeClr val="dk1"/>
                </a:solidFill>
                <a:latin typeface="IBM Plex Serif SemiBold" panose="02060703050406000203" pitchFamily="18" charset="-18"/>
                <a:ea typeface="Mukta"/>
                <a:cs typeface="Mukta"/>
                <a:sym typeface="Mukta"/>
              </a:rPr>
              <a:t>Megjegyzés</a:t>
            </a:r>
            <a:r>
              <a:rPr lang="en" b="1" dirty="0">
                <a:solidFill>
                  <a:schemeClr val="dk1"/>
                </a:solidFill>
                <a:latin typeface="IBM Plex Serif SemiBold" panose="02060703050406000203" pitchFamily="18" charset="-18"/>
                <a:ea typeface="Mukta"/>
                <a:cs typeface="Mukta"/>
                <a:sym typeface="Mukta"/>
              </a:rPr>
              <a:t>: </a:t>
            </a:r>
            <a:r>
              <a:rPr lang="hu-HU" dirty="0">
                <a:solidFill>
                  <a:schemeClr val="dk1"/>
                </a:solidFill>
                <a:latin typeface="IBM Plex Serif Light" panose="02060403050406000203" pitchFamily="18" charset="-18"/>
                <a:ea typeface="Mukta"/>
                <a:cs typeface="Mukta"/>
                <a:sym typeface="Mukta"/>
              </a:rPr>
              <a:t>Az alábbi táblázat fejléce az elsődleges sötétkék szín, de 75%-os átlátszóságra állítva. A főszínek kizárólag </a:t>
            </a:r>
            <a:r>
              <a:rPr lang="hu-HU" dirty="0" err="1">
                <a:solidFill>
                  <a:schemeClr val="dk1"/>
                </a:solidFill>
                <a:latin typeface="IBM Plex Serif Light" panose="02060403050406000203" pitchFamily="18" charset="-18"/>
                <a:ea typeface="Mukta"/>
                <a:cs typeface="Mukta"/>
                <a:sym typeface="Mukta"/>
              </a:rPr>
              <a:t>összegyetemi</a:t>
            </a:r>
            <a:r>
              <a:rPr lang="hu-HU" dirty="0">
                <a:solidFill>
                  <a:schemeClr val="dk1"/>
                </a:solidFill>
                <a:latin typeface="IBM Plex Serif Light" panose="02060403050406000203" pitchFamily="18" charset="-18"/>
                <a:ea typeface="Mukta"/>
                <a:cs typeface="Mukta"/>
                <a:sym typeface="Mukta"/>
              </a:rPr>
              <a:t> megjelenésben használhatóak. Az elsődleges színek a sötétkék (HEX: #285780)  és a türkiz (HEX: #00B0B9).</a:t>
            </a:r>
            <a:endParaRPr sz="2200" b="1" dirty="0">
              <a:latin typeface="IBM Plex Serif SemiBold" panose="020F0502020204030204" pitchFamily="18" charset="-18"/>
              <a:ea typeface="Gentium Book Plus"/>
              <a:cs typeface="Gentium Book Plus"/>
              <a:sym typeface="Mukta"/>
            </a:endParaRPr>
          </a:p>
        </p:txBody>
      </p:sp>
      <p:graphicFrame>
        <p:nvGraphicFramePr>
          <p:cNvPr id="8" name="Google Shape;1019;p68">
            <a:extLst>
              <a:ext uri="{FF2B5EF4-FFF2-40B4-BE49-F238E27FC236}">
                <a16:creationId xmlns:a16="http://schemas.microsoft.com/office/drawing/2014/main" id="{763DDB0F-128B-65FE-4D7F-B6F405A4A63B}"/>
              </a:ext>
            </a:extLst>
          </p:cNvPr>
          <p:cNvGraphicFramePr/>
          <p:nvPr>
            <p:extLst>
              <p:ext uri="{D42A27DB-BD31-4B8C-83A1-F6EECF244321}">
                <p14:modId xmlns:p14="http://schemas.microsoft.com/office/powerpoint/2010/main" val="3541954092"/>
              </p:ext>
            </p:extLst>
          </p:nvPr>
        </p:nvGraphicFramePr>
        <p:xfrm>
          <a:off x="838158" y="2595851"/>
          <a:ext cx="10429852" cy="2947699"/>
        </p:xfrm>
        <a:graphic>
          <a:graphicData uri="http://schemas.openxmlformats.org/drawingml/2006/table">
            <a:tbl>
              <a:tblPr>
                <a:noFill/>
              </a:tblPr>
              <a:tblGrid>
                <a:gridCol w="2085984">
                  <a:extLst>
                    <a:ext uri="{9D8B030D-6E8A-4147-A177-3AD203B41FA5}">
                      <a16:colId xmlns:a16="http://schemas.microsoft.com/office/drawing/2014/main" val="20000"/>
                    </a:ext>
                  </a:extLst>
                </a:gridCol>
                <a:gridCol w="2085984">
                  <a:extLst>
                    <a:ext uri="{9D8B030D-6E8A-4147-A177-3AD203B41FA5}">
                      <a16:colId xmlns:a16="http://schemas.microsoft.com/office/drawing/2014/main" val="20001"/>
                    </a:ext>
                  </a:extLst>
                </a:gridCol>
                <a:gridCol w="2085984">
                  <a:extLst>
                    <a:ext uri="{9D8B030D-6E8A-4147-A177-3AD203B41FA5}">
                      <a16:colId xmlns:a16="http://schemas.microsoft.com/office/drawing/2014/main" val="20002"/>
                    </a:ext>
                  </a:extLst>
                </a:gridCol>
                <a:gridCol w="2085984">
                  <a:extLst>
                    <a:ext uri="{9D8B030D-6E8A-4147-A177-3AD203B41FA5}">
                      <a16:colId xmlns:a16="http://schemas.microsoft.com/office/drawing/2014/main" val="20003"/>
                    </a:ext>
                  </a:extLst>
                </a:gridCol>
                <a:gridCol w="2085916">
                  <a:extLst>
                    <a:ext uri="{9D8B030D-6E8A-4147-A177-3AD203B41FA5}">
                      <a16:colId xmlns:a16="http://schemas.microsoft.com/office/drawing/2014/main" val="20004"/>
                    </a:ext>
                  </a:extLst>
                </a:gridCol>
              </a:tblGrid>
              <a:tr h="985770">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Individual research</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Group 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Glossary Creation </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Homework</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extLst>
                  <a:ext uri="{0D108BD9-81ED-4DB2-BD59-A6C34878D82A}">
                    <a16:rowId xmlns:a16="http://schemas.microsoft.com/office/drawing/2014/main" val="10000"/>
                  </a:ext>
                </a:extLst>
              </a:tr>
              <a:tr h="419867">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Each student researches five medical terms related to different body systems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Students form groups.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Compare definitions and select three most relevant terms per group</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Groups present selected terms to class, explaining meanings and significance.</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Collaboratively create a glossary</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Class discusses presented terms and glossary content</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Write a paragraph using at least five terms from the glossary in appropriate medical contexts</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19867">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2"/>
                  </a:ext>
                </a:extLst>
              </a:tr>
              <a:tr h="1122195">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431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p:nvPr>
        </p:nvSpPr>
        <p:spPr>
          <a:xfrm>
            <a:off x="838200" y="1981960"/>
            <a:ext cx="10515600" cy="13255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0" dirty="0"/>
              <a:t>98,300,000</a:t>
            </a:r>
            <a:endParaRPr sz="12000" dirty="0"/>
          </a:p>
        </p:txBody>
      </p:sp>
      <p:sp>
        <p:nvSpPr>
          <p:cNvPr id="3" name="Google Shape;802;p55">
            <a:extLst>
              <a:ext uri="{FF2B5EF4-FFF2-40B4-BE49-F238E27FC236}">
                <a16:creationId xmlns:a16="http://schemas.microsoft.com/office/drawing/2014/main" id="{A9383DE0-B9BA-3DB1-F64A-2F7994D66BDB}"/>
              </a:ext>
            </a:extLst>
          </p:cNvPr>
          <p:cNvSpPr txBox="1">
            <a:spLocks/>
          </p:cNvSpPr>
          <p:nvPr/>
        </p:nvSpPr>
        <p:spPr>
          <a:xfrm>
            <a:off x="3042357" y="3550477"/>
            <a:ext cx="5897700" cy="497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hu-HU" sz="2400" b="1" i="1" dirty="0">
                <a:latin typeface="IBM Plex Serif SemiBold" panose="02060703050406000203" pitchFamily="18" charset="-18"/>
              </a:rPr>
              <a:t>Egy megdöbbentően nagy szám</a:t>
            </a:r>
            <a:endParaRPr lang="en-US" sz="2400" b="1" i="1" dirty="0">
              <a:latin typeface="IBM Plex Serif SemiBold" panose="02060703050406000203" pitchFamily="18" charset="-18"/>
            </a:endParaRPr>
          </a:p>
        </p:txBody>
      </p:sp>
    </p:spTree>
    <p:extLst>
      <p:ext uri="{BB962C8B-B14F-4D97-AF65-F5344CB8AC3E}">
        <p14:creationId xmlns:p14="http://schemas.microsoft.com/office/powerpoint/2010/main" val="149902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idx="4294967295"/>
          </p:nvPr>
        </p:nvSpPr>
        <p:spPr>
          <a:xfrm>
            <a:off x="936323" y="272240"/>
            <a:ext cx="10515600" cy="1325562"/>
          </a:xfrm>
        </p:spPr>
        <p:txBody>
          <a:bodyPr/>
          <a:lstStyle/>
          <a:p>
            <a:r>
              <a:rPr lang="hu-HU" dirty="0"/>
              <a:t>Szöveges példaoldal</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IBM Plex Serif Light" panose="02060403050406000203" pitchFamily="18" charset="-18"/>
                <a:ea typeface="Mukta"/>
                <a:cs typeface="Mukta"/>
                <a:sym typeface="Mukta"/>
              </a:rPr>
              <a:t>Write an essay exploring the importance of medical terminology in the Bachelor of Science in Health Science program. Explain how a strong grasp of medical terminology is crucial for effective communication among healthcare professionals, accurate documentation, and patient care. Provide examples of specific medical terms used in health science disciplines and describe their significance</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3747600133"/>
              </p:ext>
            </p:extLst>
          </p:nvPr>
        </p:nvGraphicFramePr>
        <p:xfrm>
          <a:off x="936322" y="3247052"/>
          <a:ext cx="10684175" cy="2462888"/>
        </p:xfrm>
        <a:graphic>
          <a:graphicData uri="http://schemas.openxmlformats.org/drawingml/2006/table">
            <a:tbl>
              <a:tblPr>
                <a:noFill/>
              </a:tblPr>
              <a:tblGrid>
                <a:gridCol w="3013037">
                  <a:extLst>
                    <a:ext uri="{9D8B030D-6E8A-4147-A177-3AD203B41FA5}">
                      <a16:colId xmlns:a16="http://schemas.microsoft.com/office/drawing/2014/main" val="20000"/>
                    </a:ext>
                  </a:extLst>
                </a:gridCol>
                <a:gridCol w="3152033">
                  <a:extLst>
                    <a:ext uri="{9D8B030D-6E8A-4147-A177-3AD203B41FA5}">
                      <a16:colId xmlns:a16="http://schemas.microsoft.com/office/drawing/2014/main" val="20001"/>
                    </a:ext>
                  </a:extLst>
                </a:gridCol>
                <a:gridCol w="1959632">
                  <a:extLst>
                    <a:ext uri="{9D8B030D-6E8A-4147-A177-3AD203B41FA5}">
                      <a16:colId xmlns:a16="http://schemas.microsoft.com/office/drawing/2014/main" val="20002"/>
                    </a:ext>
                  </a:extLst>
                </a:gridCol>
                <a:gridCol w="2559473">
                  <a:extLst>
                    <a:ext uri="{9D8B030D-6E8A-4147-A177-3AD203B41FA5}">
                      <a16:colId xmlns:a16="http://schemas.microsoft.com/office/drawing/2014/main" val="20003"/>
                    </a:ext>
                  </a:extLst>
                </a:gridCol>
              </a:tblGrid>
              <a:tr h="577318">
                <a:tc gridSpan="4">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Kiemelt cím</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826965">
                <a:tc gridSpan="4">
                  <a:txBody>
                    <a:bodyPr/>
                    <a:lstStyle/>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Depth of research and understanding demonstrated in the essay</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Clarity and coherence of the essay's structure and arguments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Correct usage and explanation of medical terms within the context of health science</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Incorporation of relevant examples and real-world applications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Attention to grammar, spelling, and overall presentation</a:t>
                      </a:r>
                      <a:endParaRPr dirty="0">
                        <a:solidFill>
                          <a:schemeClr val="dk1"/>
                        </a:solidFill>
                        <a:latin typeface="IBM Plex Serif Light" panose="02060403050406000203" pitchFamily="18" charset="-18"/>
                        <a:ea typeface="Mukta"/>
                        <a:cs typeface="Mukta"/>
                        <a:sym typeface="Mukta"/>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0F0F0"/>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604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18;p57">
            <a:extLst>
              <a:ext uri="{FF2B5EF4-FFF2-40B4-BE49-F238E27FC236}">
                <a16:creationId xmlns:a16="http://schemas.microsoft.com/office/drawing/2014/main" id="{A93E4842-5D84-BD25-800B-52AF3834E744}"/>
              </a:ext>
            </a:extLst>
          </p:cNvPr>
          <p:cNvSpPr/>
          <p:nvPr/>
        </p:nvSpPr>
        <p:spPr>
          <a:xfrm>
            <a:off x="5169760" y="1965981"/>
            <a:ext cx="1382700" cy="1382700"/>
          </a:xfrm>
          <a:prstGeom prst="donut">
            <a:avLst>
              <a:gd name="adj" fmla="val 11930"/>
            </a:avLst>
          </a:pr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57">
            <a:extLst>
              <a:ext uri="{FF2B5EF4-FFF2-40B4-BE49-F238E27FC236}">
                <a16:creationId xmlns:a16="http://schemas.microsoft.com/office/drawing/2014/main" id="{776D69AE-3276-C01C-9A32-84FD353B5CEE}"/>
              </a:ext>
            </a:extLst>
          </p:cNvPr>
          <p:cNvSpPr/>
          <p:nvPr/>
        </p:nvSpPr>
        <p:spPr>
          <a:xfrm>
            <a:off x="7724350" y="1965981"/>
            <a:ext cx="1382700" cy="1382700"/>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57">
            <a:extLst>
              <a:ext uri="{FF2B5EF4-FFF2-40B4-BE49-F238E27FC236}">
                <a16:creationId xmlns:a16="http://schemas.microsoft.com/office/drawing/2014/main" id="{ACC03151-AD5E-808F-AEA0-7F066A36390D}"/>
              </a:ext>
            </a:extLst>
          </p:cNvPr>
          <p:cNvSpPr/>
          <p:nvPr/>
        </p:nvSpPr>
        <p:spPr>
          <a:xfrm>
            <a:off x="2630412" y="1965981"/>
            <a:ext cx="1382700" cy="1382700"/>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ím 4">
            <a:extLst>
              <a:ext uri="{FF2B5EF4-FFF2-40B4-BE49-F238E27FC236}">
                <a16:creationId xmlns:a16="http://schemas.microsoft.com/office/drawing/2014/main" id="{3CF8E49A-6E3E-2A63-6989-C0D013ED69A0}"/>
              </a:ext>
            </a:extLst>
          </p:cNvPr>
          <p:cNvSpPr>
            <a:spLocks noGrp="1"/>
          </p:cNvSpPr>
          <p:nvPr>
            <p:ph type="title" idx="4294967295"/>
          </p:nvPr>
        </p:nvSpPr>
        <p:spPr>
          <a:xfrm>
            <a:off x="838200" y="391905"/>
            <a:ext cx="10515600" cy="1325563"/>
          </a:xfrm>
        </p:spPr>
        <p:txBody>
          <a:bodyPr/>
          <a:lstStyle/>
          <a:p>
            <a:r>
              <a:rPr lang="hu-HU" dirty="0"/>
              <a:t>Százalékok</a:t>
            </a:r>
          </a:p>
        </p:txBody>
      </p:sp>
      <p:sp>
        <p:nvSpPr>
          <p:cNvPr id="8" name="Google Shape;827;p57">
            <a:extLst>
              <a:ext uri="{FF2B5EF4-FFF2-40B4-BE49-F238E27FC236}">
                <a16:creationId xmlns:a16="http://schemas.microsoft.com/office/drawing/2014/main" id="{DD17396C-2167-B464-20F8-7FFD697276EB}"/>
              </a:ext>
            </a:extLst>
          </p:cNvPr>
          <p:cNvSpPr/>
          <p:nvPr/>
        </p:nvSpPr>
        <p:spPr>
          <a:xfrm flipH="1">
            <a:off x="2615412" y="1958356"/>
            <a:ext cx="1397700" cy="1397700"/>
          </a:xfrm>
          <a:prstGeom prst="blockArc">
            <a:avLst>
              <a:gd name="adj1" fmla="val 13091068"/>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9;p57">
            <a:extLst>
              <a:ext uri="{FF2B5EF4-FFF2-40B4-BE49-F238E27FC236}">
                <a16:creationId xmlns:a16="http://schemas.microsoft.com/office/drawing/2014/main" id="{2422BB9C-B80F-2B27-6C29-D3A0177C48A7}"/>
              </a:ext>
            </a:extLst>
          </p:cNvPr>
          <p:cNvSpPr/>
          <p:nvPr/>
        </p:nvSpPr>
        <p:spPr>
          <a:xfrm flipH="1">
            <a:off x="7709212" y="1958356"/>
            <a:ext cx="1397700" cy="1397700"/>
          </a:xfrm>
          <a:prstGeom prst="blockArc">
            <a:avLst>
              <a:gd name="adj1" fmla="val 5412846"/>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effectLst>
                <a:outerShdw blurRad="38100" dist="19050" dir="2700000" algn="tl" rotWithShape="0">
                  <a:schemeClr val="dk1">
                    <a:alpha val="40000"/>
                  </a:schemeClr>
                </a:outerShdw>
              </a:effectLst>
            </a:endParaRPr>
          </a:p>
        </p:txBody>
      </p:sp>
      <p:sp>
        <p:nvSpPr>
          <p:cNvPr id="10" name="Google Shape;830;p57">
            <a:extLst>
              <a:ext uri="{FF2B5EF4-FFF2-40B4-BE49-F238E27FC236}">
                <a16:creationId xmlns:a16="http://schemas.microsoft.com/office/drawing/2014/main" id="{2DD53E26-5968-B5CC-30B3-FC3294DAA9CA}"/>
              </a:ext>
            </a:extLst>
          </p:cNvPr>
          <p:cNvSpPr txBox="1">
            <a:spLocks/>
          </p:cNvSpPr>
          <p:nvPr/>
        </p:nvSpPr>
        <p:spPr>
          <a:xfrm>
            <a:off x="5257522" y="2453856"/>
            <a:ext cx="1199687"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hu-HU" sz="3000" dirty="0"/>
              <a:t>35</a:t>
            </a:r>
            <a:r>
              <a:rPr lang="en" sz="3000" dirty="0"/>
              <a:t>%</a:t>
            </a:r>
          </a:p>
        </p:txBody>
      </p:sp>
      <p:sp>
        <p:nvSpPr>
          <p:cNvPr id="11" name="Google Shape;831;p57">
            <a:extLst>
              <a:ext uri="{FF2B5EF4-FFF2-40B4-BE49-F238E27FC236}">
                <a16:creationId xmlns:a16="http://schemas.microsoft.com/office/drawing/2014/main" id="{B3CEA176-D0A1-383F-E11D-65771091E01C}"/>
              </a:ext>
            </a:extLst>
          </p:cNvPr>
          <p:cNvSpPr txBox="1">
            <a:spLocks/>
          </p:cNvSpPr>
          <p:nvPr/>
        </p:nvSpPr>
        <p:spPr>
          <a:xfrm>
            <a:off x="7897335"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50%</a:t>
            </a:r>
          </a:p>
        </p:txBody>
      </p:sp>
      <p:sp>
        <p:nvSpPr>
          <p:cNvPr id="12" name="Google Shape;832;p57">
            <a:extLst>
              <a:ext uri="{FF2B5EF4-FFF2-40B4-BE49-F238E27FC236}">
                <a16:creationId xmlns:a16="http://schemas.microsoft.com/office/drawing/2014/main" id="{B2F202AA-C992-1091-C4E2-577D20CEAEA2}"/>
              </a:ext>
            </a:extLst>
          </p:cNvPr>
          <p:cNvSpPr txBox="1">
            <a:spLocks/>
          </p:cNvSpPr>
          <p:nvPr/>
        </p:nvSpPr>
        <p:spPr>
          <a:xfrm>
            <a:off x="2808223"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15%</a:t>
            </a:r>
          </a:p>
        </p:txBody>
      </p:sp>
      <p:sp>
        <p:nvSpPr>
          <p:cNvPr id="13" name="Google Shape;828;p57">
            <a:extLst>
              <a:ext uri="{FF2B5EF4-FFF2-40B4-BE49-F238E27FC236}">
                <a16:creationId xmlns:a16="http://schemas.microsoft.com/office/drawing/2014/main" id="{CD5E1155-74D8-2FDA-8EA0-8F3A07551987}"/>
              </a:ext>
            </a:extLst>
          </p:cNvPr>
          <p:cNvSpPr/>
          <p:nvPr/>
        </p:nvSpPr>
        <p:spPr>
          <a:xfrm flipH="1">
            <a:off x="5154760" y="1950981"/>
            <a:ext cx="1397700" cy="1397700"/>
          </a:xfrm>
          <a:prstGeom prst="blockArc">
            <a:avLst>
              <a:gd name="adj1" fmla="val 8768974"/>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1;p57">
            <a:extLst>
              <a:ext uri="{FF2B5EF4-FFF2-40B4-BE49-F238E27FC236}">
                <a16:creationId xmlns:a16="http://schemas.microsoft.com/office/drawing/2014/main" id="{5905CFFB-B78D-8F33-8515-DDE929135A3C}"/>
              </a:ext>
            </a:extLst>
          </p:cNvPr>
          <p:cNvSpPr txBox="1">
            <a:spLocks/>
          </p:cNvSpPr>
          <p:nvPr/>
        </p:nvSpPr>
        <p:spPr>
          <a:xfrm>
            <a:off x="2285693" y="4009600"/>
            <a:ext cx="2324408" cy="168634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Mercury is the closest planet to the Sun and the smallest of them all</a:t>
            </a:r>
          </a:p>
        </p:txBody>
      </p:sp>
      <p:sp>
        <p:nvSpPr>
          <p:cNvPr id="17" name="Google Shape;822;p57">
            <a:extLst>
              <a:ext uri="{FF2B5EF4-FFF2-40B4-BE49-F238E27FC236}">
                <a16:creationId xmlns:a16="http://schemas.microsoft.com/office/drawing/2014/main" id="{6DB62897-6492-5DE4-CE31-35DFC898CB7F}"/>
              </a:ext>
            </a:extLst>
          </p:cNvPr>
          <p:cNvSpPr txBox="1">
            <a:spLocks/>
          </p:cNvSpPr>
          <p:nvPr/>
        </p:nvSpPr>
        <p:spPr>
          <a:xfrm>
            <a:off x="22856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Első</a:t>
            </a:r>
          </a:p>
        </p:txBody>
      </p:sp>
      <p:sp>
        <p:nvSpPr>
          <p:cNvPr id="18" name="Google Shape;823;p57">
            <a:extLst>
              <a:ext uri="{FF2B5EF4-FFF2-40B4-BE49-F238E27FC236}">
                <a16:creationId xmlns:a16="http://schemas.microsoft.com/office/drawing/2014/main" id="{BDC6F4B7-F0F0-0DEF-2AF1-BE7A183C4D7B}"/>
              </a:ext>
            </a:extLst>
          </p:cNvPr>
          <p:cNvSpPr txBox="1">
            <a:spLocks/>
          </p:cNvSpPr>
          <p:nvPr/>
        </p:nvSpPr>
        <p:spPr>
          <a:xfrm>
            <a:off x="4832593" y="4009601"/>
            <a:ext cx="2324408" cy="183036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Venus has a beautiful name and is the second planet from the Sun</a:t>
            </a:r>
          </a:p>
        </p:txBody>
      </p:sp>
      <p:sp>
        <p:nvSpPr>
          <p:cNvPr id="19" name="Google Shape;824;p57">
            <a:extLst>
              <a:ext uri="{FF2B5EF4-FFF2-40B4-BE49-F238E27FC236}">
                <a16:creationId xmlns:a16="http://schemas.microsoft.com/office/drawing/2014/main" id="{51AB2EA2-C10A-7FE7-FA06-1CA44967AA3B}"/>
              </a:ext>
            </a:extLst>
          </p:cNvPr>
          <p:cNvSpPr txBox="1">
            <a:spLocks/>
          </p:cNvSpPr>
          <p:nvPr/>
        </p:nvSpPr>
        <p:spPr>
          <a:xfrm>
            <a:off x="48325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hu-HU" sz="2200" b="1" dirty="0">
                <a:latin typeface="IBM Plex Serif SemiBold" panose="020F0502020204030204" pitchFamily="18" charset="-18"/>
                <a:ea typeface="Gentium Book Plus"/>
                <a:cs typeface="Gentium Book Plus"/>
                <a:sym typeface="Gentium Book Plus"/>
              </a:rPr>
              <a:t>Második</a:t>
            </a:r>
          </a:p>
        </p:txBody>
      </p:sp>
      <p:sp>
        <p:nvSpPr>
          <p:cNvPr id="20" name="Google Shape;825;p57">
            <a:extLst>
              <a:ext uri="{FF2B5EF4-FFF2-40B4-BE49-F238E27FC236}">
                <a16:creationId xmlns:a16="http://schemas.microsoft.com/office/drawing/2014/main" id="{7B82714C-BEA0-79EE-59AA-DA09CE879D02}"/>
              </a:ext>
            </a:extLst>
          </p:cNvPr>
          <p:cNvSpPr txBox="1">
            <a:spLocks/>
          </p:cNvSpPr>
          <p:nvPr/>
        </p:nvSpPr>
        <p:spPr>
          <a:xfrm>
            <a:off x="7379493" y="4009600"/>
            <a:ext cx="2324408" cy="18303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Despite being red, Mars is actually a cold place. It’s full of iron oxide dust</a:t>
            </a:r>
          </a:p>
        </p:txBody>
      </p:sp>
      <p:sp>
        <p:nvSpPr>
          <p:cNvPr id="21" name="Google Shape;826;p57">
            <a:extLst>
              <a:ext uri="{FF2B5EF4-FFF2-40B4-BE49-F238E27FC236}">
                <a16:creationId xmlns:a16="http://schemas.microsoft.com/office/drawing/2014/main" id="{4630408C-3FF7-AB03-8950-C8528530530D}"/>
              </a:ext>
            </a:extLst>
          </p:cNvPr>
          <p:cNvSpPr txBox="1">
            <a:spLocks/>
          </p:cNvSpPr>
          <p:nvPr/>
        </p:nvSpPr>
        <p:spPr>
          <a:xfrm>
            <a:off x="73794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Harmadik</a:t>
            </a:r>
          </a:p>
        </p:txBody>
      </p:sp>
    </p:spTree>
    <p:extLst>
      <p:ext uri="{BB962C8B-B14F-4D97-AF65-F5344CB8AC3E}">
        <p14:creationId xmlns:p14="http://schemas.microsoft.com/office/powerpoint/2010/main" val="342128826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TotalTime>
  <Words>780</Words>
  <Application>Microsoft Office PowerPoint</Application>
  <PresentationFormat>Szélesvásznú</PresentationFormat>
  <Paragraphs>97</Paragraphs>
  <Slides>16</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IBM Plex Serif Light</vt:lpstr>
      <vt:lpstr>Mukta</vt:lpstr>
      <vt:lpstr>Calibri</vt:lpstr>
      <vt:lpstr>IBM Plex Serif SemiBold</vt:lpstr>
      <vt:lpstr>Raleway Black</vt:lpstr>
      <vt:lpstr>Aptos</vt:lpstr>
      <vt:lpstr>Arial</vt:lpstr>
      <vt:lpstr>Mukta Light</vt:lpstr>
      <vt:lpstr>Office-téma</vt:lpstr>
      <vt:lpstr>Pannon Egyetem</vt:lpstr>
      <vt:lpstr>PowerPoint-bemutató</vt:lpstr>
      <vt:lpstr>Elrendezések</vt:lpstr>
      <vt:lpstr>Betűtípusok</vt:lpstr>
      <vt:lpstr>Betűtípusok telepítése</vt:lpstr>
      <vt:lpstr>Táblázat példa</vt:lpstr>
      <vt:lpstr>98,300,000</vt:lpstr>
      <vt:lpstr>Szöveges példaoldal</vt:lpstr>
      <vt:lpstr>Százalékok</vt:lpstr>
      <vt:lpstr>—Idézet szerzője</vt:lpstr>
      <vt:lpstr>Két hasábos minta</vt:lpstr>
      <vt:lpstr>Folyó szöveg és felsorolás példa</vt:lpstr>
      <vt:lpstr>Lorem Ipsum</vt:lpstr>
      <vt:lpstr>Példa</vt:lpstr>
      <vt:lpstr>Grafikai elemek</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Pannon Egyetem</dc:title>
  <dc:creator>USER</dc:creator>
  <cp:lastModifiedBy>Balogh András</cp:lastModifiedBy>
  <cp:revision>28</cp:revision>
  <dcterms:created xsi:type="dcterms:W3CDTF">2021-09-14T10:57:43Z</dcterms:created>
  <dcterms:modified xsi:type="dcterms:W3CDTF">2024-01-26T08:49:30Z</dcterms:modified>
</cp:coreProperties>
</file>