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sldIdLst>
    <p:sldId id="256" r:id="rId2"/>
    <p:sldId id="262" r:id="rId3"/>
    <p:sldId id="261" r:id="rId4"/>
    <p:sldId id="258" r:id="rId5"/>
    <p:sldId id="271" r:id="rId6"/>
    <p:sldId id="266" r:id="rId7"/>
    <p:sldId id="264" r:id="rId8"/>
    <p:sldId id="267" r:id="rId9"/>
    <p:sldId id="265" r:id="rId10"/>
    <p:sldId id="263" r:id="rId11"/>
    <p:sldId id="257" r:id="rId12"/>
    <p:sldId id="259" r:id="rId13"/>
    <p:sldId id="260" r:id="rId14"/>
    <p:sldId id="270" r:id="rId15"/>
    <p:sldId id="269" r:id="rId16"/>
    <p:sldId id="268" r:id="rId17"/>
  </p:sldIdLst>
  <p:sldSz cx="12192000" cy="6858000"/>
  <p:notesSz cx="6858000" cy="9144000"/>
  <p:embeddedFontLst>
    <p:embeddedFont>
      <p:font typeface="IBM Plex Serif Light" panose="02060403050406000203" pitchFamily="18" charset="-18"/>
      <p:regular r:id="rId19"/>
      <p:italic r:id="rId20"/>
    </p:embeddedFont>
    <p:embeddedFont>
      <p:font typeface="IBM Plex Serif SemiBold" panose="02060703050406000203" pitchFamily="18" charset="-18"/>
      <p:bold r:id="rId21"/>
      <p:boldItalic r:id="rId22"/>
    </p:embeddedFont>
    <p:embeddedFont>
      <p:font typeface="Mukta" panose="020B0000000000000000" pitchFamily="34" charset="-18"/>
      <p:regular r:id="rId23"/>
      <p:bold r:id="rId24"/>
    </p:embeddedFont>
    <p:embeddedFont>
      <p:font typeface="Mukta Light" panose="020B0000000000000000" pitchFamily="34" charset="-18"/>
      <p:regular r:id="rId25"/>
    </p:embeddedFont>
    <p:embeddedFont>
      <p:font typeface="Raleway Black" pitchFamily="2" charset="-18"/>
      <p:bold r:id="rId26"/>
      <p:boldItalic r:id="rId27"/>
    </p:embeddedFont>
  </p:embeddedFont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5780"/>
    <a:srgbClr val="F0F0F0"/>
    <a:srgbClr val="9FC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62A09B-47C3-4A8B-945A-2C738C3628A4}" v="13" dt="2024-01-26T09:02:08.955"/>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Világos stílus 3 – 3. jelölőszín">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94673" autoAdjust="0"/>
  </p:normalViewPr>
  <p:slideViewPr>
    <p:cSldViewPr snapToGrid="0">
      <p:cViewPr varScale="1">
        <p:scale>
          <a:sx n="100" d="100"/>
          <a:sy n="100" d="100"/>
        </p:scale>
        <p:origin x="1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ogh András" userId="f5d0a104-4f34-4273-8130-e237954587a6" providerId="ADAL" clId="{B162A09B-47C3-4A8B-945A-2C738C3628A4}"/>
    <pc:docChg chg="undo custSel modSld modMainMaster">
      <pc:chgData name="Balogh András" userId="f5d0a104-4f34-4273-8130-e237954587a6" providerId="ADAL" clId="{B162A09B-47C3-4A8B-945A-2C738C3628A4}" dt="2024-01-26T09:03:39.531" v="84" actId="1076"/>
      <pc:docMkLst>
        <pc:docMk/>
      </pc:docMkLst>
      <pc:sldChg chg="modSp mod modClrScheme chgLayout">
        <pc:chgData name="Balogh András" userId="f5d0a104-4f34-4273-8130-e237954587a6" providerId="ADAL" clId="{B162A09B-47C3-4A8B-945A-2C738C3628A4}" dt="2024-01-26T08:50:49.655" v="2" actId="700"/>
        <pc:sldMkLst>
          <pc:docMk/>
          <pc:sldMk cId="1792444265" sldId="256"/>
        </pc:sldMkLst>
        <pc:spChg chg="mod ord">
          <ac:chgData name="Balogh András" userId="f5d0a104-4f34-4273-8130-e237954587a6" providerId="ADAL" clId="{B162A09B-47C3-4A8B-945A-2C738C3628A4}" dt="2024-01-26T08:50:49.655" v="2" actId="700"/>
          <ac:spMkLst>
            <pc:docMk/>
            <pc:sldMk cId="1792444265" sldId="256"/>
            <ac:spMk id="2" creationId="{00000000-0000-0000-0000-000000000000}"/>
          </ac:spMkLst>
        </pc:spChg>
        <pc:spChg chg="mod ord">
          <ac:chgData name="Balogh András" userId="f5d0a104-4f34-4273-8130-e237954587a6" providerId="ADAL" clId="{B162A09B-47C3-4A8B-945A-2C738C3628A4}" dt="2024-01-26T08:50:49.655" v="2" actId="700"/>
          <ac:spMkLst>
            <pc:docMk/>
            <pc:sldMk cId="1792444265" sldId="256"/>
            <ac:spMk id="3" creationId="{00000000-0000-0000-0000-000000000000}"/>
          </ac:spMkLst>
        </pc:spChg>
      </pc:sldChg>
      <pc:sldChg chg="modSp mod setBg modClrScheme chgLayout">
        <pc:chgData name="Balogh András" userId="f5d0a104-4f34-4273-8130-e237954587a6" providerId="ADAL" clId="{B162A09B-47C3-4A8B-945A-2C738C3628A4}" dt="2024-01-26T09:00:46.676" v="62" actId="1076"/>
        <pc:sldMkLst>
          <pc:docMk/>
          <pc:sldMk cId="1470132615" sldId="257"/>
        </pc:sldMkLst>
        <pc:spChg chg="mod ord">
          <ac:chgData name="Balogh András" userId="f5d0a104-4f34-4273-8130-e237954587a6" providerId="ADAL" clId="{B162A09B-47C3-4A8B-945A-2C738C3628A4}" dt="2024-01-26T09:00:46.676" v="62" actId="1076"/>
          <ac:spMkLst>
            <pc:docMk/>
            <pc:sldMk cId="1470132615" sldId="257"/>
            <ac:spMk id="2" creationId="{00000000-0000-0000-0000-000000000000}"/>
          </ac:spMkLst>
        </pc:spChg>
        <pc:spChg chg="mod ord">
          <ac:chgData name="Balogh András" userId="f5d0a104-4f34-4273-8130-e237954587a6" providerId="ADAL" clId="{B162A09B-47C3-4A8B-945A-2C738C3628A4}" dt="2024-01-26T09:00:46.676" v="62" actId="1076"/>
          <ac:spMkLst>
            <pc:docMk/>
            <pc:sldMk cId="1470132615" sldId="257"/>
            <ac:spMk id="3" creationId="{00000000-0000-0000-0000-000000000000}"/>
          </ac:spMkLst>
        </pc:spChg>
      </pc:sldChg>
      <pc:sldChg chg="modSp mod setBg chgLayout">
        <pc:chgData name="Balogh András" userId="f5d0a104-4f34-4273-8130-e237954587a6" providerId="ADAL" clId="{B162A09B-47C3-4A8B-945A-2C738C3628A4}" dt="2024-01-26T08:57:55.265" v="44" actId="14100"/>
        <pc:sldMkLst>
          <pc:docMk/>
          <pc:sldMk cId="257360071" sldId="258"/>
        </pc:sldMkLst>
        <pc:spChg chg="mod ord">
          <ac:chgData name="Balogh András" userId="f5d0a104-4f34-4273-8130-e237954587a6" providerId="ADAL" clId="{B162A09B-47C3-4A8B-945A-2C738C3628A4}" dt="2024-01-26T08:57:55.265" v="44" actId="14100"/>
          <ac:spMkLst>
            <pc:docMk/>
            <pc:sldMk cId="257360071" sldId="258"/>
            <ac:spMk id="4" creationId="{00000000-0000-0000-0000-000000000000}"/>
          </ac:spMkLst>
        </pc:spChg>
        <pc:spChg chg="mod ord">
          <ac:chgData name="Balogh András" userId="f5d0a104-4f34-4273-8130-e237954587a6" providerId="ADAL" clId="{B162A09B-47C3-4A8B-945A-2C738C3628A4}" dt="2024-01-26T08:57:26.063" v="39" actId="700"/>
          <ac:spMkLst>
            <pc:docMk/>
            <pc:sldMk cId="257360071" sldId="258"/>
            <ac:spMk id="8" creationId="{CBDB776E-94B1-B9E2-3BFD-3F86AF2EAB1A}"/>
          </ac:spMkLst>
        </pc:spChg>
        <pc:picChg chg="mod ord">
          <ac:chgData name="Balogh András" userId="f5d0a104-4f34-4273-8130-e237954587a6" providerId="ADAL" clId="{B162A09B-47C3-4A8B-945A-2C738C3628A4}" dt="2024-01-26T08:57:26.063" v="39" actId="700"/>
          <ac:picMkLst>
            <pc:docMk/>
            <pc:sldMk cId="257360071" sldId="258"/>
            <ac:picMk id="7" creationId="{00000000-0000-0000-0000-000000000000}"/>
          </ac:picMkLst>
        </pc:picChg>
      </pc:sldChg>
      <pc:sldChg chg="modSp mod setBg modClrScheme chgLayout">
        <pc:chgData name="Balogh András" userId="f5d0a104-4f34-4273-8130-e237954587a6" providerId="ADAL" clId="{B162A09B-47C3-4A8B-945A-2C738C3628A4}" dt="2024-01-26T09:01:53.966" v="72" actId="207"/>
        <pc:sldMkLst>
          <pc:docMk/>
          <pc:sldMk cId="4102639529" sldId="259"/>
        </pc:sldMkLst>
        <pc:spChg chg="mod ord">
          <ac:chgData name="Balogh András" userId="f5d0a104-4f34-4273-8130-e237954587a6" providerId="ADAL" clId="{B162A09B-47C3-4A8B-945A-2C738C3628A4}" dt="2024-01-26T09:01:53.966" v="72" actId="207"/>
          <ac:spMkLst>
            <pc:docMk/>
            <pc:sldMk cId="4102639529" sldId="259"/>
            <ac:spMk id="5" creationId="{65285837-6801-163D-5FC1-ED76174552BD}"/>
          </ac:spMkLst>
        </pc:spChg>
        <pc:spChg chg="mod ord">
          <ac:chgData name="Balogh András" userId="f5d0a104-4f34-4273-8130-e237954587a6" providerId="ADAL" clId="{B162A09B-47C3-4A8B-945A-2C738C3628A4}" dt="2024-01-26T09:01:47.780" v="71" actId="207"/>
          <ac:spMkLst>
            <pc:docMk/>
            <pc:sldMk cId="4102639529" sldId="259"/>
            <ac:spMk id="10" creationId="{00000000-0000-0000-0000-000000000000}"/>
          </ac:spMkLst>
        </pc:spChg>
        <pc:picChg chg="mod ord">
          <ac:chgData name="Balogh András" userId="f5d0a104-4f34-4273-8130-e237954587a6" providerId="ADAL" clId="{B162A09B-47C3-4A8B-945A-2C738C3628A4}" dt="2024-01-26T09:01:39.183" v="67" actId="700"/>
          <ac:picMkLst>
            <pc:docMk/>
            <pc:sldMk cId="4102639529" sldId="259"/>
            <ac:picMk id="14" creationId="{00000000-0000-0000-0000-000000000000}"/>
          </ac:picMkLst>
        </pc:picChg>
      </pc:sldChg>
      <pc:sldChg chg="modSp mod setBg modClrScheme chgLayout">
        <pc:chgData name="Balogh András" userId="f5d0a104-4f34-4273-8130-e237954587a6" providerId="ADAL" clId="{B162A09B-47C3-4A8B-945A-2C738C3628A4}" dt="2024-01-26T09:02:39.684" v="76" actId="1076"/>
        <pc:sldMkLst>
          <pc:docMk/>
          <pc:sldMk cId="2577150692" sldId="260"/>
        </pc:sldMkLst>
        <pc:spChg chg="mod ord">
          <ac:chgData name="Balogh András" userId="f5d0a104-4f34-4273-8130-e237954587a6" providerId="ADAL" clId="{B162A09B-47C3-4A8B-945A-2C738C3628A4}" dt="2024-01-26T09:02:32.475" v="75" actId="1076"/>
          <ac:spMkLst>
            <pc:docMk/>
            <pc:sldMk cId="2577150692" sldId="260"/>
            <ac:spMk id="2" creationId="{00000000-0000-0000-0000-000000000000}"/>
          </ac:spMkLst>
        </pc:spChg>
        <pc:graphicFrameChg chg="mod ord">
          <ac:chgData name="Balogh András" userId="f5d0a104-4f34-4273-8130-e237954587a6" providerId="ADAL" clId="{B162A09B-47C3-4A8B-945A-2C738C3628A4}" dt="2024-01-26T09:02:39.684" v="76" actId="1076"/>
          <ac:graphicFrameMkLst>
            <pc:docMk/>
            <pc:sldMk cId="2577150692" sldId="260"/>
            <ac:graphicFrameMk id="7" creationId="{00000000-0000-0000-0000-000000000000}"/>
          </ac:graphicFrameMkLst>
        </pc:graphicFrameChg>
      </pc:sldChg>
      <pc:sldChg chg="modSp mod setBg modClrScheme chgLayout">
        <pc:chgData name="Balogh András" userId="f5d0a104-4f34-4273-8130-e237954587a6" providerId="ADAL" clId="{B162A09B-47C3-4A8B-945A-2C738C3628A4}" dt="2024-01-26T08:57:09.530" v="38"/>
        <pc:sldMkLst>
          <pc:docMk/>
          <pc:sldMk cId="671919178" sldId="261"/>
        </pc:sldMkLst>
        <pc:spChg chg="mod ord">
          <ac:chgData name="Balogh András" userId="f5d0a104-4f34-4273-8130-e237954587a6" providerId="ADAL" clId="{B162A09B-47C3-4A8B-945A-2C738C3628A4}" dt="2024-01-26T08:56:22.248" v="36" actId="27636"/>
          <ac:spMkLst>
            <pc:docMk/>
            <pc:sldMk cId="671919178" sldId="261"/>
            <ac:spMk id="3" creationId="{0EB271AC-B7D2-159A-1892-6CD41BA1B862}"/>
          </ac:spMkLst>
        </pc:spChg>
        <pc:spChg chg="mod ord">
          <ac:chgData name="Balogh András" userId="f5d0a104-4f34-4273-8130-e237954587a6" providerId="ADAL" clId="{B162A09B-47C3-4A8B-945A-2C738C3628A4}" dt="2024-01-26T08:56:22.240" v="35" actId="700"/>
          <ac:spMkLst>
            <pc:docMk/>
            <pc:sldMk cId="671919178" sldId="261"/>
            <ac:spMk id="5" creationId="{00000000-0000-0000-0000-000000000000}"/>
          </ac:spMkLst>
        </pc:spChg>
        <pc:picChg chg="mod ord">
          <ac:chgData name="Balogh András" userId="f5d0a104-4f34-4273-8130-e237954587a6" providerId="ADAL" clId="{B162A09B-47C3-4A8B-945A-2C738C3628A4}" dt="2024-01-26T08:56:22.240" v="35" actId="700"/>
          <ac:picMkLst>
            <pc:docMk/>
            <pc:sldMk cId="671919178" sldId="261"/>
            <ac:picMk id="16" creationId="{00000000-0000-0000-0000-000000000000}"/>
          </ac:picMkLst>
        </pc:picChg>
      </pc:sldChg>
      <pc:sldChg chg="mod modClrScheme chgLayout">
        <pc:chgData name="Balogh András" userId="f5d0a104-4f34-4273-8130-e237954587a6" providerId="ADAL" clId="{B162A09B-47C3-4A8B-945A-2C738C3628A4}" dt="2024-01-26T08:51:04.231" v="3" actId="700"/>
        <pc:sldMkLst>
          <pc:docMk/>
          <pc:sldMk cId="307229294" sldId="262"/>
        </pc:sldMkLst>
      </pc:sldChg>
      <pc:sldChg chg="modSp mod modClrScheme chgLayout">
        <pc:chgData name="Balogh András" userId="f5d0a104-4f34-4273-8130-e237954587a6" providerId="ADAL" clId="{B162A09B-47C3-4A8B-945A-2C738C3628A4}" dt="2024-01-26T09:00:20.259" v="59" actId="1076"/>
        <pc:sldMkLst>
          <pc:docMk/>
          <pc:sldMk cId="2459097861" sldId="263"/>
        </pc:sldMkLst>
        <pc:spChg chg="mod ord">
          <ac:chgData name="Balogh András" userId="f5d0a104-4f34-4273-8130-e237954587a6" providerId="ADAL" clId="{B162A09B-47C3-4A8B-945A-2C738C3628A4}" dt="2024-01-26T09:00:20.259" v="59" actId="1076"/>
          <ac:spMkLst>
            <pc:docMk/>
            <pc:sldMk cId="2459097861" sldId="263"/>
            <ac:spMk id="3" creationId="{EEEFFCF1-7E4C-4FCC-D022-57D753C812CF}"/>
          </ac:spMkLst>
        </pc:spChg>
      </pc:sldChg>
      <pc:sldChg chg="modSp mod modClrScheme chgLayout">
        <pc:chgData name="Balogh András" userId="f5d0a104-4f34-4273-8130-e237954587a6" providerId="ADAL" clId="{B162A09B-47C3-4A8B-945A-2C738C3628A4}" dt="2024-01-26T08:59:10.811" v="52" actId="1076"/>
        <pc:sldMkLst>
          <pc:docMk/>
          <pc:sldMk cId="1499025018" sldId="264"/>
        </pc:sldMkLst>
        <pc:spChg chg="mod ord">
          <ac:chgData name="Balogh András" userId="f5d0a104-4f34-4273-8130-e237954587a6" providerId="ADAL" clId="{B162A09B-47C3-4A8B-945A-2C738C3628A4}" dt="2024-01-26T08:59:10.811" v="52" actId="1076"/>
          <ac:spMkLst>
            <pc:docMk/>
            <pc:sldMk cId="1499025018" sldId="264"/>
            <ac:spMk id="2" creationId="{6E304BF2-407C-651F-A6F2-6827FDDA2911}"/>
          </ac:spMkLst>
        </pc:spChg>
      </pc:sldChg>
      <pc:sldChg chg="modSp mod modClrScheme chgLayout">
        <pc:chgData name="Balogh András" userId="f5d0a104-4f34-4273-8130-e237954587a6" providerId="ADAL" clId="{B162A09B-47C3-4A8B-945A-2C738C3628A4}" dt="2024-01-26T09:00:02.003" v="57" actId="207"/>
        <pc:sldMkLst>
          <pc:docMk/>
          <pc:sldMk cId="3421288269" sldId="265"/>
        </pc:sldMkLst>
        <pc:spChg chg="mod ord">
          <ac:chgData name="Balogh András" userId="f5d0a104-4f34-4273-8130-e237954587a6" providerId="ADAL" clId="{B162A09B-47C3-4A8B-945A-2C738C3628A4}" dt="2024-01-26T08:59:46.587" v="56" actId="1076"/>
          <ac:spMkLst>
            <pc:docMk/>
            <pc:sldMk cId="3421288269" sldId="265"/>
            <ac:spMk id="5" creationId="{3CF8E49A-6E3E-2A63-6989-C0D013ED69A0}"/>
          </ac:spMkLst>
        </pc:spChg>
        <pc:spChg chg="mod">
          <ac:chgData name="Balogh András" userId="f5d0a104-4f34-4273-8130-e237954587a6" providerId="ADAL" clId="{B162A09B-47C3-4A8B-945A-2C738C3628A4}" dt="2024-01-26T09:00:02.003" v="57" actId="207"/>
          <ac:spMkLst>
            <pc:docMk/>
            <pc:sldMk cId="3421288269" sldId="265"/>
            <ac:spMk id="6" creationId="{A93E4842-5D84-BD25-800B-52AF3834E744}"/>
          </ac:spMkLst>
        </pc:spChg>
        <pc:spChg chg="mod">
          <ac:chgData name="Balogh András" userId="f5d0a104-4f34-4273-8130-e237954587a6" providerId="ADAL" clId="{B162A09B-47C3-4A8B-945A-2C738C3628A4}" dt="2024-01-26T09:00:02.003" v="57" actId="207"/>
          <ac:spMkLst>
            <pc:docMk/>
            <pc:sldMk cId="3421288269" sldId="265"/>
            <ac:spMk id="14" creationId="{776D69AE-3276-C01C-9A32-84FD353B5CEE}"/>
          </ac:spMkLst>
        </pc:spChg>
        <pc:spChg chg="mod">
          <ac:chgData name="Balogh András" userId="f5d0a104-4f34-4273-8130-e237954587a6" providerId="ADAL" clId="{B162A09B-47C3-4A8B-945A-2C738C3628A4}" dt="2024-01-26T09:00:02.003" v="57" actId="207"/>
          <ac:spMkLst>
            <pc:docMk/>
            <pc:sldMk cId="3421288269" sldId="265"/>
            <ac:spMk id="15" creationId="{ACC03151-AD5E-808F-AEA0-7F066A36390D}"/>
          </ac:spMkLst>
        </pc:spChg>
      </pc:sldChg>
      <pc:sldChg chg="modSp mod modClrScheme chgLayout">
        <pc:chgData name="Balogh András" userId="f5d0a104-4f34-4273-8130-e237954587a6" providerId="ADAL" clId="{B162A09B-47C3-4A8B-945A-2C738C3628A4}" dt="2024-01-26T08:58:53.635" v="50" actId="207"/>
        <pc:sldMkLst>
          <pc:docMk/>
          <pc:sldMk cId="1794315408" sldId="266"/>
        </pc:sldMkLst>
        <pc:spChg chg="mod ord">
          <ac:chgData name="Balogh András" userId="f5d0a104-4f34-4273-8130-e237954587a6" providerId="ADAL" clId="{B162A09B-47C3-4A8B-945A-2C738C3628A4}" dt="2024-01-26T08:58:36.867" v="49" actId="1076"/>
          <ac:spMkLst>
            <pc:docMk/>
            <pc:sldMk cId="1794315408" sldId="266"/>
            <ac:spMk id="5" creationId="{E74C5B8D-A284-16AF-EE65-8C865C9614C5}"/>
          </ac:spMkLst>
        </pc:spChg>
        <pc:graphicFrameChg chg="modGraphic">
          <ac:chgData name="Balogh András" userId="f5d0a104-4f34-4273-8130-e237954587a6" providerId="ADAL" clId="{B162A09B-47C3-4A8B-945A-2C738C3628A4}" dt="2024-01-26T08:58:53.635" v="50" actId="207"/>
          <ac:graphicFrameMkLst>
            <pc:docMk/>
            <pc:sldMk cId="1794315408" sldId="266"/>
            <ac:graphicFrameMk id="8" creationId="{763DDB0F-128B-65FE-4D7F-B6F405A4A63B}"/>
          </ac:graphicFrameMkLst>
        </pc:graphicFrameChg>
      </pc:sldChg>
      <pc:sldChg chg="modSp mod modClrScheme chgLayout">
        <pc:chgData name="Balogh András" userId="f5d0a104-4f34-4273-8130-e237954587a6" providerId="ADAL" clId="{B162A09B-47C3-4A8B-945A-2C738C3628A4}" dt="2024-01-26T08:59:25.443" v="54" actId="1076"/>
        <pc:sldMkLst>
          <pc:docMk/>
          <pc:sldMk cId="3386046177" sldId="267"/>
        </pc:sldMkLst>
        <pc:spChg chg="mod ord">
          <ac:chgData name="Balogh András" userId="f5d0a104-4f34-4273-8130-e237954587a6" providerId="ADAL" clId="{B162A09B-47C3-4A8B-945A-2C738C3628A4}" dt="2024-01-26T08:59:25.443" v="54" actId="1076"/>
          <ac:spMkLst>
            <pc:docMk/>
            <pc:sldMk cId="3386046177" sldId="267"/>
            <ac:spMk id="5" creationId="{A94AA362-B33D-0B42-4DC1-10FAEB2D93F7}"/>
          </ac:spMkLst>
        </pc:spChg>
      </pc:sldChg>
      <pc:sldChg chg="modSp mod modClrScheme chgLayout">
        <pc:chgData name="Balogh András" userId="f5d0a104-4f34-4273-8130-e237954587a6" providerId="ADAL" clId="{B162A09B-47C3-4A8B-945A-2C738C3628A4}" dt="2024-01-26T09:03:39.531" v="84" actId="1076"/>
        <pc:sldMkLst>
          <pc:docMk/>
          <pc:sldMk cId="1793686015" sldId="268"/>
        </pc:sldMkLst>
        <pc:spChg chg="mod ord">
          <ac:chgData name="Balogh András" userId="f5d0a104-4f34-4273-8130-e237954587a6" providerId="ADAL" clId="{B162A09B-47C3-4A8B-945A-2C738C3628A4}" dt="2024-01-26T09:03:39.531" v="84" actId="1076"/>
          <ac:spMkLst>
            <pc:docMk/>
            <pc:sldMk cId="1793686015" sldId="268"/>
            <ac:spMk id="2" creationId="{6E304BF2-407C-651F-A6F2-6827FDDA2911}"/>
          </ac:spMkLst>
        </pc:spChg>
        <pc:spChg chg="mod ord">
          <ac:chgData name="Balogh András" userId="f5d0a104-4f34-4273-8130-e237954587a6" providerId="ADAL" clId="{B162A09B-47C3-4A8B-945A-2C738C3628A4}" dt="2024-01-26T09:03:37.147" v="83" actId="1076"/>
          <ac:spMkLst>
            <pc:docMk/>
            <pc:sldMk cId="1793686015" sldId="268"/>
            <ac:spMk id="4" creationId="{A8C81E0B-A45B-B766-18E5-369A3C4B9D50}"/>
          </ac:spMkLst>
        </pc:spChg>
      </pc:sldChg>
      <pc:sldChg chg="modSp mod modClrScheme chgLayout">
        <pc:chgData name="Balogh András" userId="f5d0a104-4f34-4273-8130-e237954587a6" providerId="ADAL" clId="{B162A09B-47C3-4A8B-945A-2C738C3628A4}" dt="2024-01-26T09:03:13.060" v="80" actId="1076"/>
        <pc:sldMkLst>
          <pc:docMk/>
          <pc:sldMk cId="1275389539" sldId="269"/>
        </pc:sldMkLst>
        <pc:spChg chg="mod ord">
          <ac:chgData name="Balogh András" userId="f5d0a104-4f34-4273-8130-e237954587a6" providerId="ADAL" clId="{B162A09B-47C3-4A8B-945A-2C738C3628A4}" dt="2024-01-26T09:03:13.060" v="80" actId="1076"/>
          <ac:spMkLst>
            <pc:docMk/>
            <pc:sldMk cId="1275389539" sldId="269"/>
            <ac:spMk id="2" creationId="{9BAA9773-F752-FCB8-64E5-5831366DB6F3}"/>
          </ac:spMkLst>
        </pc:spChg>
      </pc:sldChg>
      <pc:sldChg chg="modSp mod modClrScheme chgLayout">
        <pc:chgData name="Balogh András" userId="f5d0a104-4f34-4273-8130-e237954587a6" providerId="ADAL" clId="{B162A09B-47C3-4A8B-945A-2C738C3628A4}" dt="2024-01-26T09:02:59.980" v="78" actId="1076"/>
        <pc:sldMkLst>
          <pc:docMk/>
          <pc:sldMk cId="686112824" sldId="270"/>
        </pc:sldMkLst>
        <pc:spChg chg="mod ord">
          <ac:chgData name="Balogh András" userId="f5d0a104-4f34-4273-8130-e237954587a6" providerId="ADAL" clId="{B162A09B-47C3-4A8B-945A-2C738C3628A4}" dt="2024-01-26T09:02:59.980" v="78" actId="1076"/>
          <ac:spMkLst>
            <pc:docMk/>
            <pc:sldMk cId="686112824" sldId="270"/>
            <ac:spMk id="2" creationId="{DF127DC2-6197-9F67-9F2A-9209D0C5F1B3}"/>
          </ac:spMkLst>
        </pc:spChg>
      </pc:sldChg>
      <pc:sldChg chg="modSp mod modClrScheme chgLayout">
        <pc:chgData name="Balogh András" userId="f5d0a104-4f34-4273-8130-e237954587a6" providerId="ADAL" clId="{B162A09B-47C3-4A8B-945A-2C738C3628A4}" dt="2024-01-26T08:58:23.387" v="47" actId="1076"/>
        <pc:sldMkLst>
          <pc:docMk/>
          <pc:sldMk cId="1512818884" sldId="271"/>
        </pc:sldMkLst>
        <pc:spChg chg="mod ord">
          <ac:chgData name="Balogh András" userId="f5d0a104-4f34-4273-8130-e237954587a6" providerId="ADAL" clId="{B162A09B-47C3-4A8B-945A-2C738C3628A4}" dt="2024-01-26T08:58:15.771" v="46" actId="1076"/>
          <ac:spMkLst>
            <pc:docMk/>
            <pc:sldMk cId="1512818884" sldId="271"/>
            <ac:spMk id="5" creationId="{A94AA362-B33D-0B42-4DC1-10FAEB2D93F7}"/>
          </ac:spMkLst>
        </pc:spChg>
        <pc:graphicFrameChg chg="mod">
          <ac:chgData name="Balogh András" userId="f5d0a104-4f34-4273-8130-e237954587a6" providerId="ADAL" clId="{B162A09B-47C3-4A8B-945A-2C738C3628A4}" dt="2024-01-26T08:58:23.387" v="47" actId="1076"/>
          <ac:graphicFrameMkLst>
            <pc:docMk/>
            <pc:sldMk cId="1512818884" sldId="271"/>
            <ac:graphicFrameMk id="8" creationId="{0CC7E373-44C1-C025-4C23-B1CF73E11C98}"/>
          </ac:graphicFrameMkLst>
        </pc:graphicFrameChg>
        <pc:picChg chg="mod">
          <ac:chgData name="Balogh András" userId="f5d0a104-4f34-4273-8130-e237954587a6" providerId="ADAL" clId="{B162A09B-47C3-4A8B-945A-2C738C3628A4}" dt="2024-01-26T08:58:23.387" v="47" actId="1076"/>
          <ac:picMkLst>
            <pc:docMk/>
            <pc:sldMk cId="1512818884" sldId="271"/>
            <ac:picMk id="2" creationId="{3B97A60C-D0BE-DEE1-418F-6CB09B702993}"/>
          </ac:picMkLst>
        </pc:picChg>
      </pc:sldChg>
      <pc:sldMasterChg chg="addSldLayout modSldLayout sldLayoutOrd">
        <pc:chgData name="Balogh András" userId="f5d0a104-4f34-4273-8130-e237954587a6" providerId="ADAL" clId="{B162A09B-47C3-4A8B-945A-2C738C3628A4}" dt="2024-01-26T08:56:01.417" v="29" actId="20578"/>
        <pc:sldMasterMkLst>
          <pc:docMk/>
          <pc:sldMasterMk cId="2794186565" sldId="2147483648"/>
        </pc:sldMasterMkLst>
        <pc:sldLayoutChg chg="addSp delSp modSp mod setBg">
          <pc:chgData name="Balogh András" userId="f5d0a104-4f34-4273-8130-e237954587a6" providerId="ADAL" clId="{B162A09B-47C3-4A8B-945A-2C738C3628A4}" dt="2024-01-26T08:53:02.121" v="14"/>
          <pc:sldLayoutMkLst>
            <pc:docMk/>
            <pc:sldMasterMk cId="2794186565" sldId="2147483648"/>
            <pc:sldLayoutMk cId="1788787165" sldId="2147483657"/>
          </pc:sldLayoutMkLst>
          <pc:spChg chg="mod">
            <ac:chgData name="Balogh András" userId="f5d0a104-4f34-4273-8130-e237954587a6" providerId="ADAL" clId="{B162A09B-47C3-4A8B-945A-2C738C3628A4}" dt="2024-01-26T08:52:22.583" v="9" actId="207"/>
            <ac:spMkLst>
              <pc:docMk/>
              <pc:sldMasterMk cId="2794186565" sldId="2147483648"/>
              <pc:sldLayoutMk cId="1788787165" sldId="2147483657"/>
              <ac:spMk id="2" creationId="{00000000-0000-0000-0000-000000000000}"/>
            </ac:spMkLst>
          </pc:spChg>
          <pc:spChg chg="mod">
            <ac:chgData name="Balogh András" userId="f5d0a104-4f34-4273-8130-e237954587a6" providerId="ADAL" clId="{B162A09B-47C3-4A8B-945A-2C738C3628A4}" dt="2024-01-26T08:52:29.195" v="10" actId="207"/>
            <ac:spMkLst>
              <pc:docMk/>
              <pc:sldMasterMk cId="2794186565" sldId="2147483648"/>
              <pc:sldLayoutMk cId="1788787165" sldId="2147483657"/>
              <ac:spMk id="4" creationId="{00000000-0000-0000-0000-000000000000}"/>
            </ac:spMkLst>
          </pc:spChg>
          <pc:spChg chg="del">
            <ac:chgData name="Balogh András" userId="f5d0a104-4f34-4273-8130-e237954587a6" providerId="ADAL" clId="{B162A09B-47C3-4A8B-945A-2C738C3628A4}" dt="2024-01-26T08:53:01.212" v="13" actId="478"/>
            <ac:spMkLst>
              <pc:docMk/>
              <pc:sldMasterMk cId="2794186565" sldId="2147483648"/>
              <pc:sldLayoutMk cId="1788787165" sldId="2147483657"/>
              <ac:spMk id="5" creationId="{00000000-0000-0000-0000-000000000000}"/>
            </ac:spMkLst>
          </pc:spChg>
          <pc:spChg chg="add mod">
            <ac:chgData name="Balogh András" userId="f5d0a104-4f34-4273-8130-e237954587a6" providerId="ADAL" clId="{B162A09B-47C3-4A8B-945A-2C738C3628A4}" dt="2024-01-26T08:53:02.121" v="14"/>
            <ac:spMkLst>
              <pc:docMk/>
              <pc:sldMasterMk cId="2794186565" sldId="2147483648"/>
              <pc:sldLayoutMk cId="1788787165" sldId="2147483657"/>
              <ac:spMk id="10" creationId="{ABC1E231-6B92-7F57-5E17-DB0CC8D9B4C1}"/>
            </ac:spMkLst>
          </pc:spChg>
          <pc:picChg chg="add mod">
            <ac:chgData name="Balogh András" userId="f5d0a104-4f34-4273-8130-e237954587a6" providerId="ADAL" clId="{B162A09B-47C3-4A8B-945A-2C738C3628A4}" dt="2024-01-26T08:52:53.300" v="12"/>
            <ac:picMkLst>
              <pc:docMk/>
              <pc:sldMasterMk cId="2794186565" sldId="2147483648"/>
              <pc:sldLayoutMk cId="1788787165" sldId="2147483657"/>
              <ac:picMk id="8" creationId="{4C1D4ABE-FECC-81D7-DF05-8CFCA3EA09B7}"/>
            </ac:picMkLst>
          </pc:picChg>
          <pc:picChg chg="del">
            <ac:chgData name="Balogh András" userId="f5d0a104-4f34-4273-8130-e237954587a6" providerId="ADAL" clId="{B162A09B-47C3-4A8B-945A-2C738C3628A4}" dt="2024-01-26T08:51:54.106" v="7" actId="478"/>
            <ac:picMkLst>
              <pc:docMk/>
              <pc:sldMasterMk cId="2794186565" sldId="2147483648"/>
              <pc:sldLayoutMk cId="1788787165" sldId="2147483657"/>
              <ac:picMk id="9" creationId="{183A35E2-4E29-555D-CE05-9FB94E4D2F3F}"/>
            </ac:picMkLst>
          </pc:picChg>
          <pc:picChg chg="del">
            <ac:chgData name="Balogh András" userId="f5d0a104-4f34-4273-8130-e237954587a6" providerId="ADAL" clId="{B162A09B-47C3-4A8B-945A-2C738C3628A4}" dt="2024-01-26T08:52:52.154" v="11" actId="478"/>
            <ac:picMkLst>
              <pc:docMk/>
              <pc:sldMasterMk cId="2794186565" sldId="2147483648"/>
              <pc:sldLayoutMk cId="1788787165" sldId="2147483657"/>
              <ac:picMk id="12" creationId="{A562EDB9-05FD-89C7-7DAB-4FE7D4263F64}"/>
            </ac:picMkLst>
          </pc:picChg>
        </pc:sldLayoutChg>
        <pc:sldLayoutChg chg="modSp mod ord">
          <pc:chgData name="Balogh András" userId="f5d0a104-4f34-4273-8130-e237954587a6" providerId="ADAL" clId="{B162A09B-47C3-4A8B-945A-2C738C3628A4}" dt="2024-01-26T08:56:01.417" v="29" actId="20578"/>
          <pc:sldLayoutMkLst>
            <pc:docMk/>
            <pc:sldMasterMk cId="2794186565" sldId="2147483648"/>
            <pc:sldLayoutMk cId="1362776182" sldId="2147483683"/>
          </pc:sldLayoutMkLst>
          <pc:spChg chg="mod">
            <ac:chgData name="Balogh András" userId="f5d0a104-4f34-4273-8130-e237954587a6" providerId="ADAL" clId="{B162A09B-47C3-4A8B-945A-2C738C3628A4}" dt="2024-01-26T08:54:26.638" v="18" actId="1076"/>
            <ac:spMkLst>
              <pc:docMk/>
              <pc:sldMasterMk cId="2794186565" sldId="2147483648"/>
              <pc:sldLayoutMk cId="1362776182" sldId="2147483683"/>
              <ac:spMk id="3" creationId="{761C690E-3DB7-6013-6E73-D44D64823D47}"/>
            </ac:spMkLst>
          </pc:spChg>
          <pc:spChg chg="mod">
            <ac:chgData name="Balogh András" userId="f5d0a104-4f34-4273-8130-e237954587a6" providerId="ADAL" clId="{B162A09B-47C3-4A8B-945A-2C738C3628A4}" dt="2024-01-26T08:54:13.190" v="16" actId="1076"/>
            <ac:spMkLst>
              <pc:docMk/>
              <pc:sldMasterMk cId="2794186565" sldId="2147483648"/>
              <pc:sldLayoutMk cId="1362776182" sldId="2147483683"/>
              <ac:spMk id="8" creationId="{9B442496-1368-49B9-EE63-1E3210CE090A}"/>
            </ac:spMkLst>
          </pc:spChg>
          <pc:spChg chg="mod">
            <ac:chgData name="Balogh András" userId="f5d0a104-4f34-4273-8130-e237954587a6" providerId="ADAL" clId="{B162A09B-47C3-4A8B-945A-2C738C3628A4}" dt="2024-01-26T08:54:26.638" v="18" actId="1076"/>
            <ac:spMkLst>
              <pc:docMk/>
              <pc:sldMasterMk cId="2794186565" sldId="2147483648"/>
              <pc:sldLayoutMk cId="1362776182" sldId="2147483683"/>
              <ac:spMk id="9" creationId="{666AA8DF-A7A4-D4DA-671D-9B5BAF55150F}"/>
            </ac:spMkLst>
          </pc:spChg>
        </pc:sldLayoutChg>
        <pc:sldLayoutChg chg="add mod modTransition">
          <pc:chgData name="Balogh András" userId="f5d0a104-4f34-4273-8130-e237954587a6" providerId="ADAL" clId="{B162A09B-47C3-4A8B-945A-2C738C3628A4}" dt="2024-01-26T08:51:49.629" v="6" actId="2890"/>
          <pc:sldLayoutMkLst>
            <pc:docMk/>
            <pc:sldMasterMk cId="2794186565" sldId="2147483648"/>
            <pc:sldLayoutMk cId="2635472319" sldId="214748369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hu-HU" dirty="0">
                <a:solidFill>
                  <a:srgbClr val="285780"/>
                </a:solidFill>
                <a:latin typeface="Raleway Black" pitchFamily="2" charset="-18"/>
              </a:rPr>
              <a:t>Kördiagram</a:t>
            </a:r>
            <a:endParaRPr lang="en-US" dirty="0">
              <a:solidFill>
                <a:srgbClr val="285780"/>
              </a:solidFill>
              <a:latin typeface="Raleway Black" pitchFamily="2" charset="-18"/>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pieChart>
        <c:varyColors val="1"/>
        <c:ser>
          <c:idx val="0"/>
          <c:order val="0"/>
          <c:tx>
            <c:strRef>
              <c:f>Munka1!$B$1</c:f>
              <c:strCache>
                <c:ptCount val="1"/>
                <c:pt idx="0">
                  <c:v>Értékesítés</c:v>
                </c:pt>
              </c:strCache>
            </c:strRef>
          </c:tx>
          <c:dPt>
            <c:idx val="0"/>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1-BB92-4E2E-B8AF-353AE58510FB}"/>
              </c:ext>
            </c:extLst>
          </c:dPt>
          <c:dPt>
            <c:idx val="1"/>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3-BB92-4E2E-B8AF-353AE58510FB}"/>
              </c:ext>
            </c:extLst>
          </c:dPt>
          <c:dPt>
            <c:idx val="2"/>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5-BB92-4E2E-B8AF-353AE58510FB}"/>
              </c:ext>
            </c:extLst>
          </c:dPt>
          <c:dPt>
            <c:idx val="3"/>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7-BB92-4E2E-B8AF-353AE58510FB}"/>
              </c:ext>
            </c:extLst>
          </c:dPt>
          <c:cat>
            <c:strRef>
              <c:f>Munka1!$A$2:$A$5</c:f>
              <c:strCache>
                <c:ptCount val="4"/>
                <c:pt idx="0">
                  <c:v>1. negyedév</c:v>
                </c:pt>
                <c:pt idx="1">
                  <c:v>2. negyedév</c:v>
                </c:pt>
                <c:pt idx="2">
                  <c:v>3. negyedév</c:v>
                </c:pt>
                <c:pt idx="3">
                  <c:v>4. negyedév</c:v>
                </c:pt>
              </c:strCache>
            </c:strRef>
          </c:cat>
          <c:val>
            <c:numRef>
              <c:f>Munka1!$B$2:$B$5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0EA9-4EBA-9B1D-B203608ED20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IBM Plex Serif Light" panose="02060403050406000203" pitchFamily="18" charset="-18"/>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631CF-AA47-40EE-A679-9EC05043EF12}" type="datetimeFigureOut">
              <a:rPr lang="hu-HU" smtClean="0"/>
              <a:t>2024. 01. 26.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28D09-6C15-40FE-B399-0368C104917B}" type="slidenum">
              <a:rPr lang="hu-HU" smtClean="0"/>
              <a:t>‹#›</a:t>
            </a:fld>
            <a:endParaRPr lang="hu-HU"/>
          </a:p>
        </p:txBody>
      </p:sp>
    </p:spTree>
    <p:extLst>
      <p:ext uri="{BB962C8B-B14F-4D97-AF65-F5344CB8AC3E}">
        <p14:creationId xmlns:p14="http://schemas.microsoft.com/office/powerpoint/2010/main" val="85162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solidFill>
                  <a:srgbClr val="285780"/>
                </a:solidFill>
                <a:latin typeface="Raleway Black" pitchFamily="2" charset="-18"/>
              </a:defRPr>
            </a:lvl1pPr>
          </a:lstStyle>
          <a:p>
            <a:r>
              <a:rPr lang="hu-HU" dirty="0"/>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i="1">
                <a:latin typeface="IBM Plex Serif SemiBold" panose="02060703050406000203" pitchFamily="18"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Kattintson ide az alcím mintájának szerkesztéséhez</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EA8567F7-1405-71E4-F7C0-B7E36206D0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6" y="5882719"/>
            <a:ext cx="2239151" cy="947262"/>
          </a:xfrm>
          <a:prstGeom prst="rect">
            <a:avLst/>
          </a:prstGeom>
        </p:spPr>
      </p:pic>
      <p:sp>
        <p:nvSpPr>
          <p:cNvPr id="7" name="Dátum helye 4">
            <a:extLst>
              <a:ext uri="{FF2B5EF4-FFF2-40B4-BE49-F238E27FC236}">
                <a16:creationId xmlns:a16="http://schemas.microsoft.com/office/drawing/2014/main" id="{A518726E-2CA1-18BF-0E9A-5FCF43A76EAB}"/>
              </a:ext>
            </a:extLst>
          </p:cNvPr>
          <p:cNvSpPr>
            <a:spLocks noGrp="1"/>
          </p:cNvSpPr>
          <p:nvPr>
            <p:ph type="dt" sz="half" idx="10"/>
          </p:nvPr>
        </p:nvSpPr>
        <p:spPr>
          <a:xfrm>
            <a:off x="885825" y="6484614"/>
            <a:ext cx="2743200" cy="365125"/>
          </a:xfrm>
        </p:spPr>
        <p:txBody>
          <a:bodyPr/>
          <a:lstStyle>
            <a:lvl1pPr>
              <a:defRPr baseline="0">
                <a:solidFill>
                  <a:srgbClr val="285780"/>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146885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Kép képaláírással">
    <p:bg>
      <p:bgPr>
        <a:solidFill>
          <a:srgbClr val="F0F0F0"/>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normAutofit/>
          </a:bodyPr>
          <a:lstStyle>
            <a:lvl1pPr algn="l" defTabSz="914400" rtl="0" eaLnBrk="1" latinLnBrk="0" hangingPunct="1">
              <a:lnSpc>
                <a:spcPct val="90000"/>
              </a:lnSpc>
              <a:spcBef>
                <a:spcPct val="0"/>
              </a:spcBef>
              <a:buNone/>
              <a:defRPr lang="hu-HU" sz="3200" kern="1200" dirty="0">
                <a:solidFill>
                  <a:srgbClr val="285780"/>
                </a:solidFill>
                <a:latin typeface="Raleway Black" pitchFamily="2" charset="-18"/>
                <a:ea typeface="+mj-ea"/>
                <a:cs typeface="+mj-cs"/>
              </a:defRPr>
            </a:lvl1pPr>
          </a:lstStyle>
          <a:p>
            <a:r>
              <a:rPr lang="hu-HU" dirty="0"/>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normAutofit/>
          </a:bodyPr>
          <a:lstStyle>
            <a:lvl1pPr marL="0" indent="0">
              <a:buNone/>
              <a:defRPr lang="hu-HU" sz="1600" kern="1200" dirty="0" smtClean="0">
                <a:solidFill>
                  <a:schemeClr val="tx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pic>
        <p:nvPicPr>
          <p:cNvPr id="8" name="Kép 7" descr="A képen szöveg, Betűtípus, embléma, szimbólum látható&#10;&#10;Automatikusan generált leírás">
            <a:extLst>
              <a:ext uri="{FF2B5EF4-FFF2-40B4-BE49-F238E27FC236}">
                <a16:creationId xmlns:a16="http://schemas.microsoft.com/office/drawing/2014/main" id="{4C1D4ABE-FECC-81D7-DF05-8CFCA3EA09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6" y="5882719"/>
            <a:ext cx="2239151" cy="947262"/>
          </a:xfrm>
          <a:prstGeom prst="rect">
            <a:avLst/>
          </a:prstGeom>
        </p:spPr>
      </p:pic>
      <p:sp>
        <p:nvSpPr>
          <p:cNvPr id="10" name="Dátum helye 4">
            <a:extLst>
              <a:ext uri="{FF2B5EF4-FFF2-40B4-BE49-F238E27FC236}">
                <a16:creationId xmlns:a16="http://schemas.microsoft.com/office/drawing/2014/main" id="{ABC1E231-6B92-7F57-5E17-DB0CC8D9B4C1}"/>
              </a:ext>
            </a:extLst>
          </p:cNvPr>
          <p:cNvSpPr>
            <a:spLocks noGrp="1"/>
          </p:cNvSpPr>
          <p:nvPr>
            <p:ph type="dt" sz="half" idx="10"/>
          </p:nvPr>
        </p:nvSpPr>
        <p:spPr>
          <a:xfrm>
            <a:off x="885825" y="6484614"/>
            <a:ext cx="2743200" cy="365125"/>
          </a:xfrm>
        </p:spPr>
        <p:txBody>
          <a:bodyPr/>
          <a:lstStyle>
            <a:lvl1pPr>
              <a:defRPr baseline="0">
                <a:solidFill>
                  <a:srgbClr val="285780"/>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178878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0_Kép képaláírással">
    <p:spTree>
      <p:nvGrpSpPr>
        <p:cNvPr id="1" name=""/>
        <p:cNvGrpSpPr/>
        <p:nvPr/>
      </p:nvGrpSpPr>
      <p:grpSpPr>
        <a:xfrm>
          <a:off x="0" y="0"/>
          <a:ext cx="0" cy="0"/>
          <a:chOff x="0" y="0"/>
          <a:chExt cx="0" cy="0"/>
        </a:xfrm>
      </p:grpSpPr>
      <p:pic>
        <p:nvPicPr>
          <p:cNvPr id="9" name="Kép 8" descr="A képen Grafika látható&#10;&#10;Automatikusan generált leírás">
            <a:extLst>
              <a:ext uri="{FF2B5EF4-FFF2-40B4-BE49-F238E27FC236}">
                <a16:creationId xmlns:a16="http://schemas.microsoft.com/office/drawing/2014/main" id="{183A35E2-4E29-555D-CE05-9FB94E4D2F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Kép 11" descr="A képen szöveg, Betűtípus, embléma, szimbólum látható&#10;&#10;Automatikusan generált leírás">
            <a:extLst>
              <a:ext uri="{FF2B5EF4-FFF2-40B4-BE49-F238E27FC236}">
                <a16:creationId xmlns:a16="http://schemas.microsoft.com/office/drawing/2014/main" id="{A562EDB9-05FD-89C7-7DAB-4FE7D4263F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2" name="Cím 1"/>
          <p:cNvSpPr>
            <a:spLocks noGrp="1"/>
          </p:cNvSpPr>
          <p:nvPr>
            <p:ph type="title"/>
          </p:nvPr>
        </p:nvSpPr>
        <p:spPr>
          <a:xfrm>
            <a:off x="839788" y="457200"/>
            <a:ext cx="3932237" cy="1600200"/>
          </a:xfrm>
        </p:spPr>
        <p:txBody>
          <a:bodyPr anchor="b">
            <a:normAutofit/>
          </a:bodyPr>
          <a:lstStyle>
            <a:lvl1pPr algn="l" defTabSz="914400" rtl="0" eaLnBrk="1" latinLnBrk="0" hangingPunct="1">
              <a:lnSpc>
                <a:spcPct val="90000"/>
              </a:lnSpc>
              <a:spcBef>
                <a:spcPct val="0"/>
              </a:spcBef>
              <a:buNone/>
              <a:defRPr lang="hu-HU" sz="3200" kern="1200" dirty="0">
                <a:solidFill>
                  <a:schemeClr val="bg1"/>
                </a:solidFill>
                <a:latin typeface="Raleway Black" pitchFamily="2" charset="-18"/>
                <a:ea typeface="+mj-ea"/>
                <a:cs typeface="+mj-cs"/>
              </a:defRPr>
            </a:lvl1pPr>
          </a:lstStyle>
          <a:p>
            <a:r>
              <a:rPr lang="hu-HU" dirty="0"/>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normAutofit/>
          </a:bodyPr>
          <a:lstStyle>
            <a:lvl1pPr marL="0" indent="0">
              <a:buNone/>
              <a:defRPr lang="hu-HU" sz="1600" kern="1200" dirty="0" smtClean="0">
                <a:solidFill>
                  <a:schemeClr val="bg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2635472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Kép képaláírással">
    <p:spTree>
      <p:nvGrpSpPr>
        <p:cNvPr id="1" name=""/>
        <p:cNvGrpSpPr/>
        <p:nvPr/>
      </p:nvGrpSpPr>
      <p:grpSpPr>
        <a:xfrm>
          <a:off x="0" y="0"/>
          <a:ext cx="0" cy="0"/>
          <a:chOff x="0" y="0"/>
          <a:chExt cx="0" cy="0"/>
        </a:xfrm>
      </p:grpSpPr>
      <p:pic>
        <p:nvPicPr>
          <p:cNvPr id="9" name="Kép 8" descr="A képen Grafika látható&#10;&#10;Automatikusan generált leírás">
            <a:extLst>
              <a:ext uri="{FF2B5EF4-FFF2-40B4-BE49-F238E27FC236}">
                <a16:creationId xmlns:a16="http://schemas.microsoft.com/office/drawing/2014/main" id="{183A35E2-4E29-555D-CE05-9FB94E4D2F3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Kép 11" descr="A képen szöveg, Betűtípus, embléma, szimbólum látható&#10;&#10;Automatikusan generált leírás">
            <a:extLst>
              <a:ext uri="{FF2B5EF4-FFF2-40B4-BE49-F238E27FC236}">
                <a16:creationId xmlns:a16="http://schemas.microsoft.com/office/drawing/2014/main" id="{A562EDB9-05FD-89C7-7DAB-4FE7D4263F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2655560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Kép képaláírással">
    <p:spTree>
      <p:nvGrpSpPr>
        <p:cNvPr id="1" name=""/>
        <p:cNvGrpSpPr/>
        <p:nvPr/>
      </p:nvGrpSpPr>
      <p:grpSpPr>
        <a:xfrm>
          <a:off x="0" y="0"/>
          <a:ext cx="0" cy="0"/>
          <a:chOff x="0" y="0"/>
          <a:chExt cx="0" cy="0"/>
        </a:xfrm>
      </p:grpSpPr>
      <p:pic>
        <p:nvPicPr>
          <p:cNvPr id="10" name="Kép 9" descr="A képen Acélkék, kék, képernyőkép, tervezés látható&#10;&#10;Automatikusan generált leírás">
            <a:extLst>
              <a:ext uri="{FF2B5EF4-FFF2-40B4-BE49-F238E27FC236}">
                <a16:creationId xmlns:a16="http://schemas.microsoft.com/office/drawing/2014/main" id="{B93A6C44-535C-0FB4-2F1F-9DA7923ABCE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Kép 11" descr="A képen szöveg, Betűtípus, embléma, szimbólum látható&#10;&#10;Automatikusan generált leírás">
            <a:extLst>
              <a:ext uri="{FF2B5EF4-FFF2-40B4-BE49-F238E27FC236}">
                <a16:creationId xmlns:a16="http://schemas.microsoft.com/office/drawing/2014/main" id="{A562EDB9-05FD-89C7-7DAB-4FE7D4263F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2" name="Cím 1"/>
          <p:cNvSpPr>
            <a:spLocks noGrp="1"/>
          </p:cNvSpPr>
          <p:nvPr>
            <p:ph type="title"/>
          </p:nvPr>
        </p:nvSpPr>
        <p:spPr>
          <a:xfrm>
            <a:off x="839788" y="457200"/>
            <a:ext cx="3932237" cy="1600200"/>
          </a:xfrm>
        </p:spPr>
        <p:txBody>
          <a:bodyPr anchor="b">
            <a:normAutofit/>
          </a:bodyPr>
          <a:lstStyle>
            <a:lvl1pPr algn="l" defTabSz="914400" rtl="0" eaLnBrk="1" latinLnBrk="0" hangingPunct="1">
              <a:lnSpc>
                <a:spcPct val="90000"/>
              </a:lnSpc>
              <a:spcBef>
                <a:spcPct val="0"/>
              </a:spcBef>
              <a:buNone/>
              <a:defRPr lang="hu-HU" sz="3200" kern="1200" dirty="0">
                <a:solidFill>
                  <a:schemeClr val="bg1"/>
                </a:solidFill>
                <a:latin typeface="Raleway Black" pitchFamily="2" charset="-18"/>
                <a:ea typeface="+mj-ea"/>
                <a:cs typeface="+mj-cs"/>
              </a:defRPr>
            </a:lvl1pPr>
          </a:lstStyle>
          <a:p>
            <a:r>
              <a:rPr lang="hu-HU" dirty="0"/>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normAutofit/>
          </a:bodyPr>
          <a:lstStyle>
            <a:lvl1pPr marL="0" indent="0">
              <a:buNone/>
              <a:defRPr lang="hu-HU" sz="1600" kern="1200" baseline="0" dirty="0" smtClean="0">
                <a:solidFill>
                  <a:schemeClr val="bg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2120969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Kép képaláírással">
    <p:spTree>
      <p:nvGrpSpPr>
        <p:cNvPr id="1" name=""/>
        <p:cNvGrpSpPr/>
        <p:nvPr/>
      </p:nvGrpSpPr>
      <p:grpSpPr>
        <a:xfrm>
          <a:off x="0" y="0"/>
          <a:ext cx="0" cy="0"/>
          <a:chOff x="0" y="0"/>
          <a:chExt cx="0" cy="0"/>
        </a:xfrm>
      </p:grpSpPr>
      <p:pic>
        <p:nvPicPr>
          <p:cNvPr id="10" name="Kép 9" descr="A képen Acélkék, kék, képernyőkép, tervezés látható&#10;&#10;Automatikusan generált leírás">
            <a:extLst>
              <a:ext uri="{FF2B5EF4-FFF2-40B4-BE49-F238E27FC236}">
                <a16:creationId xmlns:a16="http://schemas.microsoft.com/office/drawing/2014/main" id="{B93A6C44-535C-0FB4-2F1F-9DA7923ABCE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Kép 11" descr="A képen szöveg, Betűtípus, embléma, szimbólum látható&#10;&#10;Automatikusan generált leírás">
            <a:extLst>
              <a:ext uri="{FF2B5EF4-FFF2-40B4-BE49-F238E27FC236}">
                <a16:creationId xmlns:a16="http://schemas.microsoft.com/office/drawing/2014/main" id="{A562EDB9-05FD-89C7-7DAB-4FE7D4263F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3691867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2_Kép képaláírással">
    <p:spTree>
      <p:nvGrpSpPr>
        <p:cNvPr id="1" name=""/>
        <p:cNvGrpSpPr/>
        <p:nvPr/>
      </p:nvGrpSpPr>
      <p:grpSpPr>
        <a:xfrm>
          <a:off x="0" y="0"/>
          <a:ext cx="0" cy="0"/>
          <a:chOff x="0" y="0"/>
          <a:chExt cx="0" cy="0"/>
        </a:xfrm>
      </p:grpSpPr>
      <p:pic>
        <p:nvPicPr>
          <p:cNvPr id="10" name="Kép 9">
            <a:extLst>
              <a:ext uri="{FF2B5EF4-FFF2-40B4-BE49-F238E27FC236}">
                <a16:creationId xmlns:a16="http://schemas.microsoft.com/office/drawing/2014/main" id="{8AFB683E-548A-703E-0F67-4AD8F84943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6920"/>
            <a:ext cx="12192000" cy="6858000"/>
          </a:xfrm>
          <a:prstGeom prst="rect">
            <a:avLst/>
          </a:prstGeom>
        </p:spPr>
      </p:pic>
      <p:sp>
        <p:nvSpPr>
          <p:cNvPr id="3" name="Kép helye 2"/>
          <p:cNvSpPr>
            <a:spLocks noGrp="1"/>
          </p:cNvSpPr>
          <p:nvPr>
            <p:ph type="pic" idx="1"/>
          </p:nvPr>
        </p:nvSpPr>
        <p:spPr>
          <a:xfrm>
            <a:off x="839788"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2" name="Cím 1"/>
          <p:cNvSpPr>
            <a:spLocks noGrp="1"/>
          </p:cNvSpPr>
          <p:nvPr>
            <p:ph type="title"/>
          </p:nvPr>
        </p:nvSpPr>
        <p:spPr>
          <a:xfrm>
            <a:off x="7649296" y="270940"/>
            <a:ext cx="3932237" cy="1600200"/>
          </a:xfrm>
        </p:spPr>
        <p:txBody>
          <a:bodyPr anchor="b">
            <a:normAutofit/>
          </a:bodyPr>
          <a:lstStyle>
            <a:lvl1pPr algn="l" defTabSz="914400" rtl="0" eaLnBrk="1" latinLnBrk="0" hangingPunct="1">
              <a:lnSpc>
                <a:spcPct val="90000"/>
              </a:lnSpc>
              <a:spcBef>
                <a:spcPct val="0"/>
              </a:spcBef>
              <a:buNone/>
              <a:defRPr lang="hu-HU" sz="3200" kern="1200" dirty="0">
                <a:solidFill>
                  <a:schemeClr val="bg1"/>
                </a:solidFill>
                <a:latin typeface="Raleway Black" pitchFamily="2" charset="-18"/>
                <a:ea typeface="+mj-ea"/>
                <a:cs typeface="+mj-cs"/>
              </a:defRPr>
            </a:lvl1pPr>
          </a:lstStyle>
          <a:p>
            <a:r>
              <a:rPr lang="hu-HU" dirty="0"/>
              <a:t>Mintacím szerkesztése</a:t>
            </a:r>
          </a:p>
        </p:txBody>
      </p:sp>
      <p:sp>
        <p:nvSpPr>
          <p:cNvPr id="4" name="Szöveg helye 3"/>
          <p:cNvSpPr>
            <a:spLocks noGrp="1"/>
          </p:cNvSpPr>
          <p:nvPr>
            <p:ph type="body" sz="half" idx="2"/>
          </p:nvPr>
        </p:nvSpPr>
        <p:spPr>
          <a:xfrm>
            <a:off x="7649296" y="2159000"/>
            <a:ext cx="3932237" cy="3811588"/>
          </a:xfrm>
        </p:spPr>
        <p:txBody>
          <a:bodyPr>
            <a:normAutofit/>
          </a:bodyPr>
          <a:lstStyle>
            <a:lvl1pPr marL="0" indent="0">
              <a:buNone/>
              <a:defRPr lang="hu-HU" sz="1600" kern="1200" dirty="0" smtClean="0">
                <a:solidFill>
                  <a:schemeClr val="bg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pic>
        <p:nvPicPr>
          <p:cNvPr id="13" name="Kép 12" descr="A képen szöveg, Betűtípus, embléma, szimbólum látható&#10;&#10;Automatikusan generált leírás">
            <a:extLst>
              <a:ext uri="{FF2B5EF4-FFF2-40B4-BE49-F238E27FC236}">
                <a16:creationId xmlns:a16="http://schemas.microsoft.com/office/drawing/2014/main" id="{C2FFEB27-721B-9EE0-1FAD-607F135BEB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58782" y="5740725"/>
            <a:ext cx="2486410" cy="1051864"/>
          </a:xfrm>
          <a:prstGeom prst="rect">
            <a:avLst/>
          </a:prstGeom>
        </p:spPr>
      </p:pic>
    </p:spTree>
    <p:extLst>
      <p:ext uri="{BB962C8B-B14F-4D97-AF65-F5344CB8AC3E}">
        <p14:creationId xmlns:p14="http://schemas.microsoft.com/office/powerpoint/2010/main" val="4034546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Kép képaláírással">
    <p:spTree>
      <p:nvGrpSpPr>
        <p:cNvPr id="1" name=""/>
        <p:cNvGrpSpPr/>
        <p:nvPr/>
      </p:nvGrpSpPr>
      <p:grpSpPr>
        <a:xfrm>
          <a:off x="0" y="0"/>
          <a:ext cx="0" cy="0"/>
          <a:chOff x="0" y="0"/>
          <a:chExt cx="0" cy="0"/>
        </a:xfrm>
      </p:grpSpPr>
      <p:pic>
        <p:nvPicPr>
          <p:cNvPr id="10" name="Kép 9">
            <a:extLst>
              <a:ext uri="{FF2B5EF4-FFF2-40B4-BE49-F238E27FC236}">
                <a16:creationId xmlns:a16="http://schemas.microsoft.com/office/drawing/2014/main" id="{8AFB683E-548A-703E-0F67-4AD8F8494349}"/>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1587" y="-16920"/>
            <a:ext cx="12192000" cy="6858000"/>
          </a:xfrm>
          <a:prstGeom prst="rect">
            <a:avLst/>
          </a:prstGeom>
        </p:spPr>
      </p:pic>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pic>
        <p:nvPicPr>
          <p:cNvPr id="13" name="Kép 12" descr="A képen szöveg, Betűtípus, embléma, szimbólum látható&#10;&#10;Automatikusan generált leírás">
            <a:extLst>
              <a:ext uri="{FF2B5EF4-FFF2-40B4-BE49-F238E27FC236}">
                <a16:creationId xmlns:a16="http://schemas.microsoft.com/office/drawing/2014/main" id="{C2FFEB27-721B-9EE0-1FAD-607F135BEB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58782" y="5740725"/>
            <a:ext cx="2486410" cy="1051864"/>
          </a:xfrm>
          <a:prstGeom prst="rect">
            <a:avLst/>
          </a:prstGeom>
        </p:spPr>
      </p:pic>
    </p:spTree>
    <p:extLst>
      <p:ext uri="{BB962C8B-B14F-4D97-AF65-F5344CB8AC3E}">
        <p14:creationId xmlns:p14="http://schemas.microsoft.com/office/powerpoint/2010/main" val="3194594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3_Kép képaláírással">
    <p:spTree>
      <p:nvGrpSpPr>
        <p:cNvPr id="1" name=""/>
        <p:cNvGrpSpPr/>
        <p:nvPr/>
      </p:nvGrpSpPr>
      <p:grpSpPr>
        <a:xfrm>
          <a:off x="0" y="0"/>
          <a:ext cx="0" cy="0"/>
          <a:chOff x="0" y="0"/>
          <a:chExt cx="0" cy="0"/>
        </a:xfrm>
      </p:grpSpPr>
      <p:pic>
        <p:nvPicPr>
          <p:cNvPr id="9" name="Kép 8" descr="A képen Acélkék, kék, képernyőkép, zászló látható&#10;&#10;Automatikusan generált leírás">
            <a:extLst>
              <a:ext uri="{FF2B5EF4-FFF2-40B4-BE49-F238E27FC236}">
                <a16:creationId xmlns:a16="http://schemas.microsoft.com/office/drawing/2014/main" id="{5AEEE17A-64F0-BBA7-3533-1A87E53B47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Kép helye 2"/>
          <p:cNvSpPr>
            <a:spLocks noGrp="1"/>
          </p:cNvSpPr>
          <p:nvPr>
            <p:ph type="pic" idx="1"/>
          </p:nvPr>
        </p:nvSpPr>
        <p:spPr>
          <a:xfrm>
            <a:off x="839788"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2" name="Cím 1"/>
          <p:cNvSpPr>
            <a:spLocks noGrp="1"/>
          </p:cNvSpPr>
          <p:nvPr>
            <p:ph type="title"/>
          </p:nvPr>
        </p:nvSpPr>
        <p:spPr>
          <a:xfrm>
            <a:off x="7635875" y="279400"/>
            <a:ext cx="3932237" cy="1600200"/>
          </a:xfrm>
        </p:spPr>
        <p:txBody>
          <a:bodyPr anchor="b">
            <a:normAutofit/>
          </a:bodyPr>
          <a:lstStyle>
            <a:lvl1pPr algn="l" defTabSz="914400" rtl="0" eaLnBrk="1" latinLnBrk="0" hangingPunct="1">
              <a:lnSpc>
                <a:spcPct val="90000"/>
              </a:lnSpc>
              <a:spcBef>
                <a:spcPct val="0"/>
              </a:spcBef>
              <a:buNone/>
              <a:defRPr lang="hu-HU" sz="3200" kern="1200" dirty="0">
                <a:solidFill>
                  <a:schemeClr val="bg1"/>
                </a:solidFill>
                <a:latin typeface="Raleway Black" pitchFamily="2" charset="-18"/>
                <a:ea typeface="+mj-ea"/>
                <a:cs typeface="+mj-cs"/>
              </a:defRPr>
            </a:lvl1pPr>
          </a:lstStyle>
          <a:p>
            <a:r>
              <a:rPr lang="hu-HU" dirty="0"/>
              <a:t>Mintacím szerkesztése</a:t>
            </a:r>
          </a:p>
        </p:txBody>
      </p:sp>
      <p:sp>
        <p:nvSpPr>
          <p:cNvPr id="4" name="Szöveg helye 3"/>
          <p:cNvSpPr>
            <a:spLocks noGrp="1"/>
          </p:cNvSpPr>
          <p:nvPr>
            <p:ph type="body" sz="half" idx="2"/>
          </p:nvPr>
        </p:nvSpPr>
        <p:spPr>
          <a:xfrm>
            <a:off x="7649296" y="2159000"/>
            <a:ext cx="3932237" cy="3811588"/>
          </a:xfrm>
        </p:spPr>
        <p:txBody>
          <a:bodyPr>
            <a:normAutofit/>
          </a:bodyPr>
          <a:lstStyle>
            <a:lvl1pPr marL="0" indent="0">
              <a:buNone/>
              <a:defRPr lang="hu-HU" sz="1600" kern="1200" dirty="0" smtClean="0">
                <a:solidFill>
                  <a:schemeClr val="bg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pic>
        <p:nvPicPr>
          <p:cNvPr id="11" name="Kép 10" descr="A képen szöveg, Betűtípus, embléma, szimbólum látható&#10;&#10;Automatikusan generált leírás">
            <a:extLst>
              <a:ext uri="{FF2B5EF4-FFF2-40B4-BE49-F238E27FC236}">
                <a16:creationId xmlns:a16="http://schemas.microsoft.com/office/drawing/2014/main" id="{D5ED1980-BC28-90CA-17CF-0648199A5F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58782" y="5740725"/>
            <a:ext cx="2486410" cy="1051864"/>
          </a:xfrm>
          <a:prstGeom prst="rect">
            <a:avLst/>
          </a:prstGeom>
        </p:spPr>
      </p:pic>
    </p:spTree>
    <p:extLst>
      <p:ext uri="{BB962C8B-B14F-4D97-AF65-F5344CB8AC3E}">
        <p14:creationId xmlns:p14="http://schemas.microsoft.com/office/powerpoint/2010/main" val="321438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Kép képaláírással">
    <p:spTree>
      <p:nvGrpSpPr>
        <p:cNvPr id="1" name=""/>
        <p:cNvGrpSpPr/>
        <p:nvPr/>
      </p:nvGrpSpPr>
      <p:grpSpPr>
        <a:xfrm>
          <a:off x="0" y="0"/>
          <a:ext cx="0" cy="0"/>
          <a:chOff x="0" y="0"/>
          <a:chExt cx="0" cy="0"/>
        </a:xfrm>
      </p:grpSpPr>
      <p:pic>
        <p:nvPicPr>
          <p:cNvPr id="9" name="Kép 8" descr="A képen Acélkék, kék, képernyőkép, zászló látható&#10;&#10;Automatikusan generált leírás">
            <a:extLst>
              <a:ext uri="{FF2B5EF4-FFF2-40B4-BE49-F238E27FC236}">
                <a16:creationId xmlns:a16="http://schemas.microsoft.com/office/drawing/2014/main" id="{5AEEE17A-64F0-BBA7-3533-1A87E53B475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pic>
        <p:nvPicPr>
          <p:cNvPr id="11" name="Kép 10" descr="A képen szöveg, Betűtípus, embléma, szimbólum látható&#10;&#10;Automatikusan generált leírás">
            <a:extLst>
              <a:ext uri="{FF2B5EF4-FFF2-40B4-BE49-F238E27FC236}">
                <a16:creationId xmlns:a16="http://schemas.microsoft.com/office/drawing/2014/main" id="{D5ED1980-BC28-90CA-17CF-0648199A5F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58782" y="5740725"/>
            <a:ext cx="2486410" cy="1051864"/>
          </a:xfrm>
          <a:prstGeom prst="rect">
            <a:avLst/>
          </a:prstGeom>
        </p:spPr>
      </p:pic>
    </p:spTree>
    <p:extLst>
      <p:ext uri="{BB962C8B-B14F-4D97-AF65-F5344CB8AC3E}">
        <p14:creationId xmlns:p14="http://schemas.microsoft.com/office/powerpoint/2010/main" val="900216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4_Kép képaláírással">
    <p:spTree>
      <p:nvGrpSpPr>
        <p:cNvPr id="1" name=""/>
        <p:cNvGrpSpPr/>
        <p:nvPr/>
      </p:nvGrpSpPr>
      <p:grpSpPr>
        <a:xfrm>
          <a:off x="0" y="0"/>
          <a:ext cx="0" cy="0"/>
          <a:chOff x="0" y="0"/>
          <a:chExt cx="0" cy="0"/>
        </a:xfrm>
      </p:grpSpPr>
      <p:pic>
        <p:nvPicPr>
          <p:cNvPr id="9" name="Kép 8" descr="A képen Grafika látható&#10;&#10;Automatikusan generált leírás">
            <a:extLst>
              <a:ext uri="{FF2B5EF4-FFF2-40B4-BE49-F238E27FC236}">
                <a16:creationId xmlns:a16="http://schemas.microsoft.com/office/drawing/2014/main" id="{183A35E2-4E29-555D-CE05-9FB94E4D2F3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Kép 11" descr="A képen szöveg, Betűtípus, embléma, szimbólum látható&#10;&#10;Automatikusan generált leírás">
            <a:extLst>
              <a:ext uri="{FF2B5EF4-FFF2-40B4-BE49-F238E27FC236}">
                <a16:creationId xmlns:a16="http://schemas.microsoft.com/office/drawing/2014/main" id="{A562EDB9-05FD-89C7-7DAB-4FE7D4263F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2" name="Cím 1"/>
          <p:cNvSpPr>
            <a:spLocks noGrp="1"/>
          </p:cNvSpPr>
          <p:nvPr>
            <p:ph type="title"/>
          </p:nvPr>
        </p:nvSpPr>
        <p:spPr>
          <a:xfrm>
            <a:off x="6499009" y="187325"/>
            <a:ext cx="4854791" cy="1600200"/>
          </a:xfrm>
        </p:spPr>
        <p:txBody>
          <a:bodyPr anchor="b">
            <a:normAutofit/>
          </a:bodyPr>
          <a:lstStyle>
            <a:lvl1pPr algn="l" defTabSz="914400" rtl="0" eaLnBrk="1" latinLnBrk="0" hangingPunct="1">
              <a:lnSpc>
                <a:spcPct val="90000"/>
              </a:lnSpc>
              <a:spcBef>
                <a:spcPct val="0"/>
              </a:spcBef>
              <a:buNone/>
              <a:defRPr lang="hu-HU" sz="3200" kern="1200" dirty="0">
                <a:solidFill>
                  <a:srgbClr val="285780"/>
                </a:solidFill>
                <a:latin typeface="Raleway Black" pitchFamily="2" charset="-18"/>
                <a:ea typeface="+mj-ea"/>
                <a:cs typeface="+mj-cs"/>
              </a:defRPr>
            </a:lvl1pPr>
          </a:lstStyle>
          <a:p>
            <a:r>
              <a:rPr lang="hu-HU" dirty="0"/>
              <a:t>Mintacím szerkesztése</a:t>
            </a:r>
          </a:p>
        </p:txBody>
      </p:sp>
      <p:sp>
        <p:nvSpPr>
          <p:cNvPr id="3" name="Kép helye 2"/>
          <p:cNvSpPr>
            <a:spLocks noGrp="1"/>
          </p:cNvSpPr>
          <p:nvPr>
            <p:ph type="pic" idx="1"/>
          </p:nvPr>
        </p:nvSpPr>
        <p:spPr>
          <a:xfrm>
            <a:off x="624682" y="987425"/>
            <a:ext cx="524964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499009" y="2049462"/>
            <a:ext cx="4854791" cy="3811588"/>
          </a:xfrm>
        </p:spPr>
        <p:txBody>
          <a:bodyPr>
            <a:normAutofit/>
          </a:bodyPr>
          <a:lstStyle>
            <a:lvl1pPr marL="0" indent="0">
              <a:buNone/>
              <a:defRPr lang="hu-HU" sz="1600" kern="1200" dirty="0" smtClean="0">
                <a:solidFill>
                  <a:schemeClr val="tx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1217599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ímdia - Projekt">
    <p:bg>
      <p:bgPr>
        <a:solidFill>
          <a:srgbClr val="F0F0F0"/>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solidFill>
                  <a:srgbClr val="285780"/>
                </a:solidFill>
                <a:latin typeface="Raleway Black" pitchFamily="2" charset="-18"/>
              </a:defRPr>
            </a:lvl1pPr>
          </a:lstStyle>
          <a:p>
            <a:r>
              <a:rPr lang="hu-HU" dirty="0"/>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i="1">
                <a:latin typeface="IBM Plex Serif SemiBold" panose="02060703050406000203" pitchFamily="18"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Kattintson ide az alcím mintájának szerkesztéséhez</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EA8567F7-1405-71E4-F7C0-B7E36206D0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6" y="5882719"/>
            <a:ext cx="2239151" cy="947262"/>
          </a:xfrm>
          <a:prstGeom prst="rect">
            <a:avLst/>
          </a:prstGeom>
        </p:spPr>
      </p:pic>
      <p:sp>
        <p:nvSpPr>
          <p:cNvPr id="12" name="Dátum helye 4">
            <a:extLst>
              <a:ext uri="{FF2B5EF4-FFF2-40B4-BE49-F238E27FC236}">
                <a16:creationId xmlns:a16="http://schemas.microsoft.com/office/drawing/2014/main" id="{AB41276F-B171-9344-A912-8A02C6AFCAEB}"/>
              </a:ext>
            </a:extLst>
          </p:cNvPr>
          <p:cNvSpPr>
            <a:spLocks noGrp="1"/>
          </p:cNvSpPr>
          <p:nvPr>
            <p:ph type="dt" sz="half" idx="10"/>
          </p:nvPr>
        </p:nvSpPr>
        <p:spPr>
          <a:xfrm>
            <a:off x="885825" y="6484614"/>
            <a:ext cx="2743200" cy="365125"/>
          </a:xfrm>
        </p:spPr>
        <p:txBody>
          <a:bodyPr/>
          <a:lstStyle>
            <a:lvl1pPr>
              <a:defRPr baseline="0">
                <a:solidFill>
                  <a:srgbClr val="285780"/>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2778111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5_Kép képaláírással">
    <p:spTree>
      <p:nvGrpSpPr>
        <p:cNvPr id="1" name=""/>
        <p:cNvGrpSpPr/>
        <p:nvPr/>
      </p:nvGrpSpPr>
      <p:grpSpPr>
        <a:xfrm>
          <a:off x="0" y="0"/>
          <a:ext cx="0" cy="0"/>
          <a:chOff x="0" y="0"/>
          <a:chExt cx="0" cy="0"/>
        </a:xfrm>
      </p:grpSpPr>
      <p:pic>
        <p:nvPicPr>
          <p:cNvPr id="10" name="Kép 9" descr="A képen Acélkék, kék, képernyőkép, tervezés látható&#10;&#10;Automatikusan generált leírás">
            <a:extLst>
              <a:ext uri="{FF2B5EF4-FFF2-40B4-BE49-F238E27FC236}">
                <a16:creationId xmlns:a16="http://schemas.microsoft.com/office/drawing/2014/main" id="{8647B102-9257-E8ED-1781-D08D545CEF0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Kép 11" descr="A képen szöveg, Betűtípus, embléma, szimbólum látható&#10;&#10;Automatikusan generált leírás">
            <a:extLst>
              <a:ext uri="{FF2B5EF4-FFF2-40B4-BE49-F238E27FC236}">
                <a16:creationId xmlns:a16="http://schemas.microsoft.com/office/drawing/2014/main" id="{A562EDB9-05FD-89C7-7DAB-4FE7D4263F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2" name="Cím 1"/>
          <p:cNvSpPr>
            <a:spLocks noGrp="1"/>
          </p:cNvSpPr>
          <p:nvPr>
            <p:ph type="title"/>
          </p:nvPr>
        </p:nvSpPr>
        <p:spPr>
          <a:xfrm>
            <a:off x="6499009" y="187325"/>
            <a:ext cx="4854791" cy="1600200"/>
          </a:xfrm>
        </p:spPr>
        <p:txBody>
          <a:bodyPr anchor="b">
            <a:normAutofit/>
          </a:bodyPr>
          <a:lstStyle>
            <a:lvl1pPr algn="l" defTabSz="914400" rtl="0" eaLnBrk="1" latinLnBrk="0" hangingPunct="1">
              <a:lnSpc>
                <a:spcPct val="90000"/>
              </a:lnSpc>
              <a:spcBef>
                <a:spcPct val="0"/>
              </a:spcBef>
              <a:buNone/>
              <a:defRPr lang="hu-HU" sz="3200" kern="1200" dirty="0">
                <a:solidFill>
                  <a:srgbClr val="285780"/>
                </a:solidFill>
                <a:latin typeface="Raleway Black" pitchFamily="2" charset="-18"/>
                <a:ea typeface="+mj-ea"/>
                <a:cs typeface="+mj-cs"/>
              </a:defRPr>
            </a:lvl1pPr>
          </a:lstStyle>
          <a:p>
            <a:r>
              <a:rPr lang="hu-HU" dirty="0"/>
              <a:t>Mintacím szerkesztése</a:t>
            </a:r>
          </a:p>
        </p:txBody>
      </p:sp>
      <p:sp>
        <p:nvSpPr>
          <p:cNvPr id="3" name="Kép helye 2"/>
          <p:cNvSpPr>
            <a:spLocks noGrp="1"/>
          </p:cNvSpPr>
          <p:nvPr>
            <p:ph type="pic" idx="1"/>
          </p:nvPr>
        </p:nvSpPr>
        <p:spPr>
          <a:xfrm>
            <a:off x="624682" y="987425"/>
            <a:ext cx="524964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499009" y="2049462"/>
            <a:ext cx="4854791" cy="3811588"/>
          </a:xfrm>
        </p:spPr>
        <p:txBody>
          <a:bodyPr>
            <a:normAutofit/>
          </a:bodyPr>
          <a:lstStyle>
            <a:lvl1pPr marL="0" indent="0">
              <a:buNone/>
              <a:defRPr lang="hu-HU" sz="1600" kern="1200" dirty="0" smtClean="0">
                <a:solidFill>
                  <a:schemeClr val="tx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782109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lvl1pPr>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3" name="Tartalom helye 2"/>
          <p:cNvSpPr>
            <a:spLocks noGrp="1"/>
          </p:cNvSpPr>
          <p:nvPr>
            <p:ph sz="half" idx="1"/>
          </p:nvPr>
        </p:nvSpPr>
        <p:spPr>
          <a:xfrm>
            <a:off x="838200" y="1825625"/>
            <a:ext cx="5181600" cy="4351338"/>
          </a:xfrm>
        </p:spPr>
        <p:txBody>
          <a:bodyPr/>
          <a:lstStyle>
            <a:lvl1pPr>
              <a:defRPr>
                <a:latin typeface="IBM Plex Serif Light" panose="02060403050406000203" pitchFamily="18" charset="-18"/>
              </a:defRPr>
            </a:lvl1pPr>
            <a:lvl2pPr>
              <a:defRPr>
                <a:latin typeface="IBM Plex Serif Light" panose="02060403050406000203" pitchFamily="18" charset="-18"/>
              </a:defRPr>
            </a:lvl2pPr>
            <a:lvl3pPr>
              <a:defRPr>
                <a:latin typeface="IBM Plex Serif Light" panose="02060403050406000203" pitchFamily="18" charset="-18"/>
              </a:defRPr>
            </a:lvl3pPr>
            <a:lvl4pPr>
              <a:defRPr>
                <a:latin typeface="IBM Plex Serif Light" panose="02060403050406000203" pitchFamily="18" charset="-18"/>
              </a:defRPr>
            </a:lvl4pPr>
            <a:lvl5pPr>
              <a:defRPr>
                <a:latin typeface="IBM Plex Serif Light" panose="02060403050406000203" pitchFamily="18" charset="-18"/>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Tartalom helye 3"/>
          <p:cNvSpPr>
            <a:spLocks noGrp="1"/>
          </p:cNvSpPr>
          <p:nvPr>
            <p:ph sz="half" idx="2"/>
          </p:nvPr>
        </p:nvSpPr>
        <p:spPr>
          <a:xfrm>
            <a:off x="6172200" y="1825625"/>
            <a:ext cx="5181600" cy="4351338"/>
          </a:xfrm>
        </p:spPr>
        <p:txBody>
          <a:bodyPr/>
          <a:lstStyle>
            <a:lvl1pPr>
              <a:defRPr>
                <a:latin typeface="IBM Plex Serif Light" panose="02060403050406000203" pitchFamily="18" charset="-18"/>
              </a:defRPr>
            </a:lvl1pPr>
            <a:lvl2pPr>
              <a:defRPr>
                <a:latin typeface="IBM Plex Serif Light" panose="02060403050406000203" pitchFamily="18" charset="-18"/>
              </a:defRPr>
            </a:lvl2pPr>
            <a:lvl3pPr>
              <a:defRPr>
                <a:latin typeface="IBM Plex Serif Light" panose="02060403050406000203" pitchFamily="18" charset="-18"/>
              </a:defRPr>
            </a:lvl3pPr>
            <a:lvl4pPr>
              <a:defRPr>
                <a:latin typeface="IBM Plex Serif Light" panose="02060403050406000203" pitchFamily="18" charset="-18"/>
              </a:defRPr>
            </a:lvl4pPr>
            <a:lvl5pPr>
              <a:defRPr>
                <a:latin typeface="IBM Plex Serif Light" panose="02060403050406000203" pitchFamily="18" charset="-18"/>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5" name="Dátum helye 4"/>
          <p:cNvSpPr>
            <a:spLocks noGrp="1"/>
          </p:cNvSpPr>
          <p:nvPr>
            <p:ph type="dt" sz="half" idx="10"/>
          </p:nvPr>
        </p:nvSpPr>
        <p:spPr/>
        <p:txBody>
          <a:bodyPr/>
          <a:lstStyle/>
          <a:p>
            <a:fld id="{19D0CF86-CC41-49B4-AF59-CF46113AE2B5}" type="datetimeFigureOut">
              <a:rPr lang="hu-HU" smtClean="0"/>
              <a:t>2024. 01. 26.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a:p>
        </p:txBody>
      </p:sp>
    </p:spTree>
    <p:extLst>
      <p:ext uri="{BB962C8B-B14F-4D97-AF65-F5344CB8AC3E}">
        <p14:creationId xmlns:p14="http://schemas.microsoft.com/office/powerpoint/2010/main" val="2926620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3" name="Dátum helye 2"/>
          <p:cNvSpPr>
            <a:spLocks noGrp="1"/>
          </p:cNvSpPr>
          <p:nvPr>
            <p:ph type="dt" sz="half" idx="10"/>
          </p:nvPr>
        </p:nvSpPr>
        <p:spPr/>
        <p:txBody>
          <a:bodyPr/>
          <a:lstStyle/>
          <a:p>
            <a:fld id="{19D0CF86-CC41-49B4-AF59-CF46113AE2B5}" type="datetimeFigureOut">
              <a:rPr lang="hu-HU" smtClean="0"/>
              <a:t>2024. 01. 26.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03C4967E-1E65-4354-8809-2C921ACD1143}" type="slidenum">
              <a:rPr lang="hu-HU" smtClean="0"/>
              <a:t>‹#›</a:t>
            </a:fld>
            <a:endParaRPr lang="hu-HU"/>
          </a:p>
        </p:txBody>
      </p:sp>
    </p:spTree>
    <p:extLst>
      <p:ext uri="{BB962C8B-B14F-4D97-AF65-F5344CB8AC3E}">
        <p14:creationId xmlns:p14="http://schemas.microsoft.com/office/powerpoint/2010/main" val="3622812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19D0CF86-CC41-49B4-AF59-CF46113AE2B5}" type="datetimeFigureOut">
              <a:rPr lang="hu-HU" smtClean="0"/>
              <a:t>2024. 01. 26.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03C4967E-1E65-4354-8809-2C921ACD1143}" type="slidenum">
              <a:rPr lang="hu-HU" smtClean="0"/>
              <a:t>‹#›</a:t>
            </a:fld>
            <a:endParaRPr lang="hu-HU"/>
          </a:p>
        </p:txBody>
      </p:sp>
    </p:spTree>
    <p:extLst>
      <p:ext uri="{BB962C8B-B14F-4D97-AF65-F5344CB8AC3E}">
        <p14:creationId xmlns:p14="http://schemas.microsoft.com/office/powerpoint/2010/main" val="22477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3" name="Függőleges szöveg helye 2"/>
          <p:cNvSpPr>
            <a:spLocks noGrp="1"/>
          </p:cNvSpPr>
          <p:nvPr>
            <p:ph type="body" orient="vert" idx="1"/>
          </p:nvPr>
        </p:nvSpPr>
        <p:spPr/>
        <p:txBody>
          <a:bodyPr vert="eaVert"/>
          <a:lstStyle>
            <a:lvl1pPr>
              <a:defRPr>
                <a:latin typeface="IBM Plex Serif Light" panose="02060403050406000203" pitchFamily="18" charset="-18"/>
              </a:defRPr>
            </a:lvl1pPr>
            <a:lvl2pPr>
              <a:defRPr>
                <a:latin typeface="IBM Plex Serif Light" panose="02060403050406000203" pitchFamily="18" charset="-18"/>
              </a:defRPr>
            </a:lvl2pPr>
            <a:lvl3pPr>
              <a:defRPr>
                <a:latin typeface="IBM Plex Serif Light" panose="02060403050406000203" pitchFamily="18" charset="-18"/>
              </a:defRPr>
            </a:lvl3pPr>
            <a:lvl4pPr>
              <a:defRPr>
                <a:latin typeface="IBM Plex Serif Light" panose="02060403050406000203" pitchFamily="18" charset="-18"/>
              </a:defRPr>
            </a:lvl4pPr>
            <a:lvl5pPr>
              <a:defRPr>
                <a:latin typeface="IBM Plex Serif Light" panose="02060403050406000203" pitchFamily="18" charset="-18"/>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10"/>
          </p:nvPr>
        </p:nvSpPr>
        <p:spPr/>
        <p:txBody>
          <a:bodyPr/>
          <a:lstStyle/>
          <a:p>
            <a:fld id="{19D0CF86-CC41-49B4-AF59-CF46113AE2B5}" type="datetimeFigureOut">
              <a:rPr lang="hu-HU" smtClean="0"/>
              <a:t>2024. 01. 26.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spTree>
    <p:extLst>
      <p:ext uri="{BB962C8B-B14F-4D97-AF65-F5344CB8AC3E}">
        <p14:creationId xmlns:p14="http://schemas.microsoft.com/office/powerpoint/2010/main" val="1132551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norm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lvl1pPr>
              <a:defRPr>
                <a:latin typeface="IBM Plex Serif Light" panose="02060403050406000203" pitchFamily="18" charset="-18"/>
              </a:defRPr>
            </a:lvl1pPr>
            <a:lvl2pPr>
              <a:defRPr>
                <a:latin typeface="IBM Plex Serif Light" panose="02060403050406000203" pitchFamily="18" charset="-18"/>
              </a:defRPr>
            </a:lvl2pPr>
            <a:lvl3pPr>
              <a:defRPr>
                <a:latin typeface="IBM Plex Serif Light" panose="02060403050406000203" pitchFamily="18" charset="-18"/>
              </a:defRPr>
            </a:lvl3pPr>
            <a:lvl4pPr>
              <a:defRPr>
                <a:latin typeface="IBM Plex Serif Light" panose="02060403050406000203" pitchFamily="18" charset="-18"/>
              </a:defRPr>
            </a:lvl4pPr>
            <a:lvl5pPr>
              <a:defRPr>
                <a:latin typeface="IBM Plex Serif Light" panose="02060403050406000203" pitchFamily="18" charset="-18"/>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10"/>
          </p:nvPr>
        </p:nvSpPr>
        <p:spPr/>
        <p:txBody>
          <a:bodyPr/>
          <a:lstStyle/>
          <a:p>
            <a:fld id="{19D0CF86-CC41-49B4-AF59-CF46113AE2B5}" type="datetimeFigureOut">
              <a:rPr lang="hu-HU" smtClean="0"/>
              <a:t>2024. 01. 26.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spTree>
    <p:extLst>
      <p:ext uri="{BB962C8B-B14F-4D97-AF65-F5344CB8AC3E}">
        <p14:creationId xmlns:p14="http://schemas.microsoft.com/office/powerpoint/2010/main" val="187879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ímdia - Projekt">
    <p:bg>
      <p:bgPr>
        <a:solidFill>
          <a:srgbClr val="F0F0F0"/>
        </a:solidFill>
        <a:effectLst/>
      </p:bgPr>
    </p:bg>
    <p:spTree>
      <p:nvGrpSpPr>
        <p:cNvPr id="1" name=""/>
        <p:cNvGrpSpPr/>
        <p:nvPr/>
      </p:nvGrpSpPr>
      <p:grpSpPr>
        <a:xfrm>
          <a:off x="0" y="0"/>
          <a:ext cx="0" cy="0"/>
          <a:chOff x="0" y="0"/>
          <a:chExt cx="0" cy="0"/>
        </a:xfrm>
      </p:grpSpPr>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EA8567F7-1405-71E4-F7C0-B7E36206D0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6" y="5882719"/>
            <a:ext cx="2239151" cy="947262"/>
          </a:xfrm>
          <a:prstGeom prst="rect">
            <a:avLst/>
          </a:prstGeom>
        </p:spPr>
      </p:pic>
      <p:sp>
        <p:nvSpPr>
          <p:cNvPr id="12" name="Dátum helye 4">
            <a:extLst>
              <a:ext uri="{FF2B5EF4-FFF2-40B4-BE49-F238E27FC236}">
                <a16:creationId xmlns:a16="http://schemas.microsoft.com/office/drawing/2014/main" id="{AB41276F-B171-9344-A912-8A02C6AFCAEB}"/>
              </a:ext>
            </a:extLst>
          </p:cNvPr>
          <p:cNvSpPr>
            <a:spLocks noGrp="1"/>
          </p:cNvSpPr>
          <p:nvPr>
            <p:ph type="dt" sz="half" idx="10"/>
          </p:nvPr>
        </p:nvSpPr>
        <p:spPr>
          <a:xfrm>
            <a:off x="885825" y="6484614"/>
            <a:ext cx="2743200" cy="365125"/>
          </a:xfrm>
        </p:spPr>
        <p:txBody>
          <a:bodyPr/>
          <a:lstStyle>
            <a:lvl1pPr>
              <a:defRPr baseline="0">
                <a:solidFill>
                  <a:srgbClr val="285780"/>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378372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ímdia - Projekt">
    <p:bg>
      <p:bgPr>
        <a:solidFill>
          <a:srgbClr val="F0F0F0"/>
        </a:solidFill>
        <a:effectLst/>
      </p:bgPr>
    </p:bg>
    <p:spTree>
      <p:nvGrpSpPr>
        <p:cNvPr id="1" name=""/>
        <p:cNvGrpSpPr/>
        <p:nvPr/>
      </p:nvGrpSpPr>
      <p:grpSpPr>
        <a:xfrm>
          <a:off x="0" y="0"/>
          <a:ext cx="0" cy="0"/>
          <a:chOff x="0" y="0"/>
          <a:chExt cx="0" cy="0"/>
        </a:xfrm>
      </p:grpSpPr>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EA8567F7-1405-71E4-F7C0-B7E36206D0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6" y="5882719"/>
            <a:ext cx="2239151" cy="947262"/>
          </a:xfrm>
          <a:prstGeom prst="rect">
            <a:avLst/>
          </a:prstGeom>
        </p:spPr>
      </p:pic>
      <p:sp>
        <p:nvSpPr>
          <p:cNvPr id="12" name="Dátum helye 4">
            <a:extLst>
              <a:ext uri="{FF2B5EF4-FFF2-40B4-BE49-F238E27FC236}">
                <a16:creationId xmlns:a16="http://schemas.microsoft.com/office/drawing/2014/main" id="{AB41276F-B171-9344-A912-8A02C6AFCAEB}"/>
              </a:ext>
            </a:extLst>
          </p:cNvPr>
          <p:cNvSpPr>
            <a:spLocks noGrp="1"/>
          </p:cNvSpPr>
          <p:nvPr>
            <p:ph type="dt" sz="half" idx="10"/>
          </p:nvPr>
        </p:nvSpPr>
        <p:spPr>
          <a:xfrm>
            <a:off x="885825" y="6484614"/>
            <a:ext cx="2743200" cy="365125"/>
          </a:xfrm>
        </p:spPr>
        <p:txBody>
          <a:bodyPr/>
          <a:lstStyle>
            <a:lvl1pPr>
              <a:defRPr baseline="0">
                <a:solidFill>
                  <a:srgbClr val="285780"/>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
        <p:nvSpPr>
          <p:cNvPr id="3" name="Cím 1">
            <a:extLst>
              <a:ext uri="{FF2B5EF4-FFF2-40B4-BE49-F238E27FC236}">
                <a16:creationId xmlns:a16="http://schemas.microsoft.com/office/drawing/2014/main" id="{761C690E-3DB7-6013-6E73-D44D64823D47}"/>
              </a:ext>
            </a:extLst>
          </p:cNvPr>
          <p:cNvSpPr>
            <a:spLocks noGrp="1"/>
          </p:cNvSpPr>
          <p:nvPr>
            <p:ph type="title"/>
          </p:nvPr>
        </p:nvSpPr>
        <p:spPr>
          <a:xfrm>
            <a:off x="7648561" y="470931"/>
            <a:ext cx="3932237" cy="1600200"/>
          </a:xfrm>
        </p:spPr>
        <p:txBody>
          <a:bodyPr anchor="b">
            <a:normAutofit/>
          </a:bodyPr>
          <a:lstStyle>
            <a:lvl1pPr algn="l" defTabSz="914400" rtl="0" eaLnBrk="1" latinLnBrk="0" hangingPunct="1">
              <a:lnSpc>
                <a:spcPct val="90000"/>
              </a:lnSpc>
              <a:spcBef>
                <a:spcPct val="0"/>
              </a:spcBef>
              <a:buNone/>
              <a:defRPr lang="hu-HU" sz="3200" kern="1200" baseline="0" dirty="0">
                <a:solidFill>
                  <a:srgbClr val="285780"/>
                </a:solidFill>
                <a:latin typeface="Raleway Black" pitchFamily="2" charset="-18"/>
                <a:ea typeface="+mj-ea"/>
                <a:cs typeface="+mj-cs"/>
              </a:defRPr>
            </a:lvl1pPr>
          </a:lstStyle>
          <a:p>
            <a:r>
              <a:rPr lang="hu-HU" dirty="0"/>
              <a:t>Mintacím szerkesztése</a:t>
            </a:r>
          </a:p>
        </p:txBody>
      </p:sp>
      <p:sp>
        <p:nvSpPr>
          <p:cNvPr id="8" name="Kép helye 2">
            <a:extLst>
              <a:ext uri="{FF2B5EF4-FFF2-40B4-BE49-F238E27FC236}">
                <a16:creationId xmlns:a16="http://schemas.microsoft.com/office/drawing/2014/main" id="{9B442496-1368-49B9-EE63-1E3210CE090A}"/>
              </a:ext>
            </a:extLst>
          </p:cNvPr>
          <p:cNvSpPr>
            <a:spLocks noGrp="1"/>
          </p:cNvSpPr>
          <p:nvPr>
            <p:ph type="pic" idx="1"/>
          </p:nvPr>
        </p:nvSpPr>
        <p:spPr>
          <a:xfrm>
            <a:off x="831851" y="100909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9" name="Szöveg helye 3">
            <a:extLst>
              <a:ext uri="{FF2B5EF4-FFF2-40B4-BE49-F238E27FC236}">
                <a16:creationId xmlns:a16="http://schemas.microsoft.com/office/drawing/2014/main" id="{666AA8DF-A7A4-D4DA-671D-9B5BAF55150F}"/>
              </a:ext>
            </a:extLst>
          </p:cNvPr>
          <p:cNvSpPr>
            <a:spLocks noGrp="1"/>
          </p:cNvSpPr>
          <p:nvPr>
            <p:ph type="body" sz="half" idx="2"/>
          </p:nvPr>
        </p:nvSpPr>
        <p:spPr>
          <a:xfrm>
            <a:off x="7648561" y="2071131"/>
            <a:ext cx="3932237" cy="3811588"/>
          </a:xfrm>
        </p:spPr>
        <p:txBody>
          <a:bodyPr>
            <a:normAutofit/>
          </a:bodyPr>
          <a:lstStyle>
            <a:lvl1pPr marL="0" indent="0">
              <a:buNone/>
              <a:defRPr lang="hu-HU" sz="1600" kern="1200" baseline="0" dirty="0" smtClean="0">
                <a:solidFill>
                  <a:schemeClr val="tx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Tree>
    <p:extLst>
      <p:ext uri="{BB962C8B-B14F-4D97-AF65-F5344CB8AC3E}">
        <p14:creationId xmlns:p14="http://schemas.microsoft.com/office/powerpoint/2010/main" val="136277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ím és tartalom - hullamos">
    <p:spTree>
      <p:nvGrpSpPr>
        <p:cNvPr id="1" name=""/>
        <p:cNvGrpSpPr/>
        <p:nvPr/>
      </p:nvGrpSpPr>
      <p:grpSpPr>
        <a:xfrm>
          <a:off x="0" y="0"/>
          <a:ext cx="0" cy="0"/>
          <a:chOff x="0" y="0"/>
          <a:chExt cx="0" cy="0"/>
        </a:xfrm>
      </p:grpSpPr>
      <p:pic>
        <p:nvPicPr>
          <p:cNvPr id="8" name="Kép 7">
            <a:extLst>
              <a:ext uri="{FF2B5EF4-FFF2-40B4-BE49-F238E27FC236}">
                <a16:creationId xmlns:a16="http://schemas.microsoft.com/office/drawing/2014/main" id="{A7E6E5B5-7703-59F9-F0FD-248807DD2903}"/>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p:cNvSpPr>
            <a:spLocks noGrp="1"/>
          </p:cNvSpPr>
          <p:nvPr>
            <p:ph type="title"/>
          </p:nvPr>
        </p:nvSpPr>
        <p:spPr/>
        <p:txBody>
          <a:bodyPr>
            <a:norm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3" name="Tartalom helye 2"/>
          <p:cNvSpPr>
            <a:spLocks noGrp="1"/>
          </p:cNvSpPr>
          <p:nvPr>
            <p:ph idx="1"/>
          </p:nvPr>
        </p:nvSpPr>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2pPr>
            <a:lvl3pPr marL="742950" indent="-28575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3pPr>
            <a:lvl4pPr marL="228600" indent="-22860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4pPr>
            <a:lvl5pPr marL="228600" indent="-228600" algn="l" defTabSz="914400" rtl="0" eaLnBrk="1" latinLnBrk="0" hangingPunct="1">
              <a:lnSpc>
                <a:spcPct val="90000"/>
              </a:lnSpc>
              <a:spcBef>
                <a:spcPts val="1000"/>
              </a:spcBef>
              <a:buFont typeface="Arial" panose="020B0604020202020204" pitchFamily="34" charset="0"/>
              <a:buChar char="•"/>
              <a:defRPr lang="hu-HU" sz="1000" kern="1200" dirty="0">
                <a:solidFill>
                  <a:schemeClr val="tx1"/>
                </a:solidFill>
                <a:latin typeface="IBM Plex Serif Light" panose="02060403050406000203" pitchFamily="18" charset="-18"/>
                <a:ea typeface="+mn-ea"/>
                <a:cs typeface="+mn-cs"/>
              </a:defRPr>
            </a:lvl5pPr>
            <a:lvl6pPr marL="2286000" indent="0">
              <a:buNone/>
              <a:defRPr lang="hu-HU" sz="1000" kern="1200" dirty="0" smtClean="0">
                <a:solidFill>
                  <a:schemeClr val="tx1"/>
                </a:solidFill>
                <a:latin typeface="IBM Plex Serif Light" panose="02060403050406000203" pitchFamily="18" charset="-18"/>
                <a:ea typeface="+mn-ea"/>
                <a:cs typeface="+mn-cs"/>
              </a:defRPr>
            </a:lvl6pPr>
            <a:lvl7pPr marL="2743200" indent="0">
              <a:buNone/>
              <a:defRPr/>
            </a:lvl7pPr>
          </a:lstStyle>
          <a:p>
            <a:pPr lvl="0"/>
            <a:r>
              <a:rPr lang="hu-HU" dirty="0"/>
              <a:t>Mintaszöveg szerkesztése</a:t>
            </a:r>
          </a:p>
          <a:p>
            <a:pPr marL="685800" lvl="1" indent="-228600" algn="l" defTabSz="914400" rtl="0" eaLnBrk="1" latinLnBrk="0" hangingPunct="1">
              <a:lnSpc>
                <a:spcPct val="90000"/>
              </a:lnSpc>
              <a:spcBef>
                <a:spcPts val="500"/>
              </a:spcBef>
              <a:buFont typeface="Arial" panose="020B0604020202020204" pitchFamily="34" charset="0"/>
              <a:buChar char="•"/>
            </a:pPr>
            <a:r>
              <a:rPr lang="hu-HU" dirty="0"/>
              <a:t>Második szint</a:t>
            </a:r>
          </a:p>
          <a:p>
            <a:pPr lvl="2"/>
            <a:r>
              <a:rPr lang="hu-HU" dirty="0"/>
              <a:t>Harmadik szint</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CEEA4E7B-1518-40CA-AE66-3719ADFE21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11" name="Dátum helye 4">
            <a:extLst>
              <a:ext uri="{FF2B5EF4-FFF2-40B4-BE49-F238E27FC236}">
                <a16:creationId xmlns:a16="http://schemas.microsoft.com/office/drawing/2014/main" id="{56B4A621-623D-B616-489F-54C042D48DB2}"/>
              </a:ext>
            </a:extLst>
          </p:cNvPr>
          <p:cNvSpPr>
            <a:spLocks noGrp="1"/>
          </p:cNvSpPr>
          <p:nvPr>
            <p:ph type="dt" sz="half" idx="10"/>
          </p:nvPr>
        </p:nvSpPr>
        <p:spPr>
          <a:xfrm>
            <a:off x="981075" y="6427464"/>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236540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ím és tartalom - hullamos">
    <p:spTree>
      <p:nvGrpSpPr>
        <p:cNvPr id="1" name=""/>
        <p:cNvGrpSpPr/>
        <p:nvPr/>
      </p:nvGrpSpPr>
      <p:grpSpPr>
        <a:xfrm>
          <a:off x="0" y="0"/>
          <a:ext cx="0" cy="0"/>
          <a:chOff x="0" y="0"/>
          <a:chExt cx="0" cy="0"/>
        </a:xfrm>
      </p:grpSpPr>
      <p:pic>
        <p:nvPicPr>
          <p:cNvPr id="8" name="Kép 7">
            <a:extLst>
              <a:ext uri="{FF2B5EF4-FFF2-40B4-BE49-F238E27FC236}">
                <a16:creationId xmlns:a16="http://schemas.microsoft.com/office/drawing/2014/main" id="{A7E6E5B5-7703-59F9-F0FD-248807DD2903}"/>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CEEA4E7B-1518-40CA-AE66-3719ADFE21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11" name="Dátum helye 4">
            <a:extLst>
              <a:ext uri="{FF2B5EF4-FFF2-40B4-BE49-F238E27FC236}">
                <a16:creationId xmlns:a16="http://schemas.microsoft.com/office/drawing/2014/main" id="{56B4A621-623D-B616-489F-54C042D48DB2}"/>
              </a:ext>
            </a:extLst>
          </p:cNvPr>
          <p:cNvSpPr>
            <a:spLocks noGrp="1"/>
          </p:cNvSpPr>
          <p:nvPr>
            <p:ph type="dt" sz="half" idx="10"/>
          </p:nvPr>
        </p:nvSpPr>
        <p:spPr>
          <a:xfrm>
            <a:off x="981075" y="6427464"/>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3506829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Cím és tartalom">
    <p:spTree>
      <p:nvGrpSpPr>
        <p:cNvPr id="1" name=""/>
        <p:cNvGrpSpPr/>
        <p:nvPr/>
      </p:nvGrpSpPr>
      <p:grpSpPr>
        <a:xfrm>
          <a:off x="0" y="0"/>
          <a:ext cx="0" cy="0"/>
          <a:chOff x="0" y="0"/>
          <a:chExt cx="0" cy="0"/>
        </a:xfrm>
      </p:grpSpPr>
      <p:pic>
        <p:nvPicPr>
          <p:cNvPr id="9" name="Kép 8" descr="A képen képernyőkép látható&#10;&#10;Automatikusan generált leírás">
            <a:extLst>
              <a:ext uri="{FF2B5EF4-FFF2-40B4-BE49-F238E27FC236}">
                <a16:creationId xmlns:a16="http://schemas.microsoft.com/office/drawing/2014/main" id="{ED1B58DE-4290-679F-D159-1060651F26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p:cNvSpPr>
            <a:spLocks noGrp="1"/>
          </p:cNvSpPr>
          <p:nvPr>
            <p:ph type="title"/>
          </p:nvPr>
        </p:nvSpPr>
        <p:spPr/>
        <p:txBody>
          <a:bodyPr>
            <a:norm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3" name="Tartalom helye 2"/>
          <p:cNvSpPr>
            <a:spLocks noGrp="1"/>
          </p:cNvSpPr>
          <p:nvPr>
            <p:ph idx="1"/>
          </p:nvPr>
        </p:nvSpPr>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hu-HU" sz="1600" kern="1200" dirty="0" smtClean="0">
                <a:solidFill>
                  <a:schemeClr val="tx1"/>
                </a:solidFill>
                <a:latin typeface="IBM Plex Serif Light" panose="02060403050406000203" pitchFamily="18" charset="-18"/>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2pPr>
            <a:lvl3pPr marL="742950" indent="-28575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3pPr>
            <a:lvl4pPr marL="228600" indent="-22860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4pPr>
            <a:lvl5pPr marL="228600" indent="-228600" algn="l" defTabSz="914400" rtl="0" eaLnBrk="1" latinLnBrk="0" hangingPunct="1">
              <a:lnSpc>
                <a:spcPct val="90000"/>
              </a:lnSpc>
              <a:spcBef>
                <a:spcPts val="1000"/>
              </a:spcBef>
              <a:buFont typeface="Arial" panose="020B0604020202020204" pitchFamily="34" charset="0"/>
              <a:buChar char="•"/>
              <a:defRPr lang="hu-HU" sz="1000" kern="1200" dirty="0">
                <a:solidFill>
                  <a:schemeClr val="tx1"/>
                </a:solidFill>
                <a:latin typeface="IBM Plex Serif Light" panose="02060403050406000203" pitchFamily="18" charset="-18"/>
                <a:ea typeface="+mn-ea"/>
                <a:cs typeface="+mn-cs"/>
              </a:defRPr>
            </a:lvl5pPr>
            <a:lvl6pPr marL="2286000" indent="0">
              <a:buNone/>
              <a:defRPr lang="hu-HU" sz="1000" kern="1200" dirty="0" smtClean="0">
                <a:solidFill>
                  <a:schemeClr val="tx1"/>
                </a:solidFill>
                <a:latin typeface="IBM Plex Serif Light" panose="02060403050406000203" pitchFamily="18" charset="-18"/>
                <a:ea typeface="+mn-ea"/>
                <a:cs typeface="+mn-cs"/>
              </a:defRPr>
            </a:lvl6pPr>
            <a:lvl7pPr marL="2743200" indent="0">
              <a:buNone/>
              <a:defRPr/>
            </a:lvl7pPr>
          </a:lstStyle>
          <a:p>
            <a:pPr lvl="0"/>
            <a:r>
              <a:rPr lang="hu-HU" dirty="0"/>
              <a:t>Mintaszöveg szerkesztése</a:t>
            </a:r>
          </a:p>
          <a:p>
            <a:pPr marL="685800" lvl="1" indent="-228600" algn="l" defTabSz="914400" rtl="0" eaLnBrk="1" latinLnBrk="0" hangingPunct="1">
              <a:lnSpc>
                <a:spcPct val="90000"/>
              </a:lnSpc>
              <a:spcBef>
                <a:spcPts val="500"/>
              </a:spcBef>
              <a:buFont typeface="Arial" panose="020B0604020202020204" pitchFamily="34" charset="0"/>
              <a:buChar char="•"/>
            </a:pPr>
            <a:r>
              <a:rPr lang="hu-HU" dirty="0"/>
              <a:t>Második szint</a:t>
            </a:r>
          </a:p>
          <a:p>
            <a:pPr lvl="2"/>
            <a:r>
              <a:rPr lang="hu-HU" dirty="0"/>
              <a:t>Harmadik szint</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CEEA4E7B-1518-40CA-AE66-3719ADFE21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7" name="Dátum helye 4">
            <a:extLst>
              <a:ext uri="{FF2B5EF4-FFF2-40B4-BE49-F238E27FC236}">
                <a16:creationId xmlns:a16="http://schemas.microsoft.com/office/drawing/2014/main" id="{C273A9AC-0160-9BB6-F89E-8561E20B29C6}"/>
              </a:ext>
            </a:extLst>
          </p:cNvPr>
          <p:cNvSpPr>
            <a:spLocks noGrp="1"/>
          </p:cNvSpPr>
          <p:nvPr>
            <p:ph type="dt" sz="half" idx="10"/>
          </p:nvPr>
        </p:nvSpPr>
        <p:spPr>
          <a:xfrm>
            <a:off x="981075" y="6446514"/>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677824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ím és tartalom">
    <p:spTree>
      <p:nvGrpSpPr>
        <p:cNvPr id="1" name=""/>
        <p:cNvGrpSpPr/>
        <p:nvPr/>
      </p:nvGrpSpPr>
      <p:grpSpPr>
        <a:xfrm>
          <a:off x="0" y="0"/>
          <a:ext cx="0" cy="0"/>
          <a:chOff x="0" y="0"/>
          <a:chExt cx="0" cy="0"/>
        </a:xfrm>
      </p:grpSpPr>
      <p:pic>
        <p:nvPicPr>
          <p:cNvPr id="9" name="Kép 8" descr="A képen képernyőkép látható&#10;&#10;Automatikusan generált leírás">
            <a:extLst>
              <a:ext uri="{FF2B5EF4-FFF2-40B4-BE49-F238E27FC236}">
                <a16:creationId xmlns:a16="http://schemas.microsoft.com/office/drawing/2014/main" id="{ED1B58DE-4290-679F-D159-1060651F26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CEEA4E7B-1518-40CA-AE66-3719ADFE21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7" name="Dátum helye 4">
            <a:extLst>
              <a:ext uri="{FF2B5EF4-FFF2-40B4-BE49-F238E27FC236}">
                <a16:creationId xmlns:a16="http://schemas.microsoft.com/office/drawing/2014/main" id="{C273A9AC-0160-9BB6-F89E-8561E20B29C6}"/>
              </a:ext>
            </a:extLst>
          </p:cNvPr>
          <p:cNvSpPr>
            <a:spLocks noGrp="1"/>
          </p:cNvSpPr>
          <p:nvPr>
            <p:ph type="dt" sz="half" idx="10"/>
          </p:nvPr>
        </p:nvSpPr>
        <p:spPr>
          <a:xfrm>
            <a:off x="981075" y="6446514"/>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1968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ímdia - Projekt">
    <p:bg>
      <p:bgPr>
        <a:solidFill>
          <a:srgbClr val="F0F0F0"/>
        </a:solidFill>
        <a:effectLst/>
      </p:bgPr>
    </p:bg>
    <p:spTree>
      <p:nvGrpSpPr>
        <p:cNvPr id="1" name=""/>
        <p:cNvGrpSpPr/>
        <p:nvPr/>
      </p:nvGrpSpPr>
      <p:grpSpPr>
        <a:xfrm>
          <a:off x="0" y="0"/>
          <a:ext cx="0" cy="0"/>
          <a:chOff x="0" y="0"/>
          <a:chExt cx="0" cy="0"/>
        </a:xfrm>
      </p:grpSpPr>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EA8567F7-1405-71E4-F7C0-B7E36206D0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6" y="5882719"/>
            <a:ext cx="2239151" cy="947262"/>
          </a:xfrm>
          <a:prstGeom prst="rect">
            <a:avLst/>
          </a:prstGeom>
        </p:spPr>
      </p:pic>
      <p:sp>
        <p:nvSpPr>
          <p:cNvPr id="12" name="Dátum helye 4">
            <a:extLst>
              <a:ext uri="{FF2B5EF4-FFF2-40B4-BE49-F238E27FC236}">
                <a16:creationId xmlns:a16="http://schemas.microsoft.com/office/drawing/2014/main" id="{AB41276F-B171-9344-A912-8A02C6AFCAEB}"/>
              </a:ext>
            </a:extLst>
          </p:cNvPr>
          <p:cNvSpPr>
            <a:spLocks noGrp="1"/>
          </p:cNvSpPr>
          <p:nvPr>
            <p:ph type="dt" sz="half" idx="10"/>
          </p:nvPr>
        </p:nvSpPr>
        <p:spPr>
          <a:xfrm>
            <a:off x="885825" y="6484614"/>
            <a:ext cx="2743200" cy="365125"/>
          </a:xfrm>
        </p:spPr>
        <p:txBody>
          <a:bodyPr/>
          <a:lstStyle>
            <a:lvl1pPr>
              <a:defRPr baseline="0">
                <a:solidFill>
                  <a:srgbClr val="285780"/>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
        <p:nvSpPr>
          <p:cNvPr id="4" name="Cím 1">
            <a:extLst>
              <a:ext uri="{FF2B5EF4-FFF2-40B4-BE49-F238E27FC236}">
                <a16:creationId xmlns:a16="http://schemas.microsoft.com/office/drawing/2014/main" id="{4FB32C50-2964-0A34-1D89-AF390C32FF66}"/>
              </a:ext>
            </a:extLst>
          </p:cNvPr>
          <p:cNvSpPr>
            <a:spLocks noGrp="1"/>
          </p:cNvSpPr>
          <p:nvPr>
            <p:ph type="title"/>
          </p:nvPr>
        </p:nvSpPr>
        <p:spPr>
          <a:xfrm>
            <a:off x="838200" y="365125"/>
            <a:ext cx="10515600" cy="1325563"/>
          </a:xfrm>
        </p:spPr>
        <p:txBody>
          <a:bodyPr>
            <a:norm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7" name="Tartalom helye 2">
            <a:extLst>
              <a:ext uri="{FF2B5EF4-FFF2-40B4-BE49-F238E27FC236}">
                <a16:creationId xmlns:a16="http://schemas.microsoft.com/office/drawing/2014/main" id="{02F941B5-87EC-82E2-3968-A9617F4C290E}"/>
              </a:ext>
            </a:extLst>
          </p:cNvPr>
          <p:cNvSpPr>
            <a:spLocks noGrp="1"/>
          </p:cNvSpPr>
          <p:nvPr>
            <p:ph idx="1"/>
          </p:nvPr>
        </p:nvSpPr>
        <p:spPr>
          <a:xfrm>
            <a:off x="838200" y="1825625"/>
            <a:ext cx="10515600" cy="435133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2pPr>
            <a:lvl3pPr marL="742950" indent="-28575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3pPr>
            <a:lvl4pPr marL="228600" indent="-22860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4pPr>
            <a:lvl5pPr marL="228600" indent="-228600" algn="l" defTabSz="914400" rtl="0" eaLnBrk="1" latinLnBrk="0" hangingPunct="1">
              <a:lnSpc>
                <a:spcPct val="90000"/>
              </a:lnSpc>
              <a:spcBef>
                <a:spcPts val="1000"/>
              </a:spcBef>
              <a:buFont typeface="Arial" panose="020B0604020202020204" pitchFamily="34" charset="0"/>
              <a:buChar char="•"/>
              <a:defRPr lang="hu-HU" sz="1000" kern="1200" dirty="0">
                <a:solidFill>
                  <a:schemeClr val="tx1"/>
                </a:solidFill>
                <a:latin typeface="IBM Plex Serif Light" panose="02060403050406000203" pitchFamily="18" charset="-18"/>
                <a:ea typeface="+mn-ea"/>
                <a:cs typeface="+mn-cs"/>
              </a:defRPr>
            </a:lvl5pPr>
            <a:lvl6pPr marL="2286000" indent="0">
              <a:buNone/>
              <a:defRPr lang="hu-HU" sz="1000" kern="1200" dirty="0" smtClean="0">
                <a:solidFill>
                  <a:schemeClr val="tx1"/>
                </a:solidFill>
                <a:latin typeface="IBM Plex Serif Light" panose="02060403050406000203" pitchFamily="18" charset="-18"/>
                <a:ea typeface="+mn-ea"/>
                <a:cs typeface="+mn-cs"/>
              </a:defRPr>
            </a:lvl6pPr>
            <a:lvl7pPr marL="2743200" indent="0">
              <a:buNone/>
              <a:defRPr/>
            </a:lvl7pPr>
          </a:lstStyle>
          <a:p>
            <a:pPr lvl="0"/>
            <a:r>
              <a:rPr lang="hu-HU" dirty="0"/>
              <a:t>Mintaszöveg szerkesztése</a:t>
            </a:r>
          </a:p>
          <a:p>
            <a:pPr marL="685800" lvl="1" indent="-228600" algn="l" defTabSz="914400" rtl="0" eaLnBrk="1" latinLnBrk="0" hangingPunct="1">
              <a:lnSpc>
                <a:spcPct val="90000"/>
              </a:lnSpc>
              <a:spcBef>
                <a:spcPts val="500"/>
              </a:spcBef>
              <a:buFont typeface="Arial" panose="020B0604020202020204" pitchFamily="34" charset="0"/>
              <a:buChar char="•"/>
            </a:pPr>
            <a:r>
              <a:rPr lang="hu-HU" dirty="0"/>
              <a:t>Második szint</a:t>
            </a:r>
          </a:p>
          <a:p>
            <a:pPr lvl="2"/>
            <a:r>
              <a:rPr lang="hu-HU" dirty="0"/>
              <a:t>Harmadik szint</a:t>
            </a:r>
          </a:p>
        </p:txBody>
      </p:sp>
    </p:spTree>
    <p:extLst>
      <p:ext uri="{BB962C8B-B14F-4D97-AF65-F5344CB8AC3E}">
        <p14:creationId xmlns:p14="http://schemas.microsoft.com/office/powerpoint/2010/main" val="3078542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dirty="0"/>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0CF86-CC41-49B4-AF59-CF46113AE2B5}" type="datetimeFigureOut">
              <a:rPr lang="hu-HU" smtClean="0"/>
              <a:t>2024. 01. 26.</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4967E-1E65-4354-8809-2C921ACD1143}" type="slidenum">
              <a:rPr lang="hu-HU" smtClean="0"/>
              <a:t>‹#›</a:t>
            </a:fld>
            <a:endParaRPr lang="hu-HU"/>
          </a:p>
        </p:txBody>
      </p:sp>
    </p:spTree>
    <p:extLst>
      <p:ext uri="{BB962C8B-B14F-4D97-AF65-F5344CB8AC3E}">
        <p14:creationId xmlns:p14="http://schemas.microsoft.com/office/powerpoint/2010/main" val="2794186565"/>
      </p:ext>
    </p:extLst>
  </p:cSld>
  <p:clrMap bg1="lt1" tx1="dk1" bg2="lt2" tx2="dk2" accent1="accent1" accent2="accent2" accent3="accent3" accent4="accent4" accent5="accent5" accent6="accent6" hlink="hlink" folHlink="folHlink"/>
  <p:sldLayoutIdLst>
    <p:sldLayoutId id="2147483676" r:id="rId1"/>
    <p:sldLayoutId id="2147483649" r:id="rId2"/>
    <p:sldLayoutId id="2147483685" r:id="rId3"/>
    <p:sldLayoutId id="2147483683" r:id="rId4"/>
    <p:sldLayoutId id="2147483650" r:id="rId5"/>
    <p:sldLayoutId id="2147483684" r:id="rId6"/>
    <p:sldLayoutId id="2147483675" r:id="rId7"/>
    <p:sldLayoutId id="2147483686" r:id="rId8"/>
    <p:sldLayoutId id="2147483682" r:id="rId9"/>
    <p:sldLayoutId id="2147483657" r:id="rId10"/>
    <p:sldLayoutId id="2147483691" r:id="rId11"/>
    <p:sldLayoutId id="2147483687" r:id="rId12"/>
    <p:sldLayoutId id="2147483673" r:id="rId13"/>
    <p:sldLayoutId id="2147483688" r:id="rId14"/>
    <p:sldLayoutId id="2147483678" r:id="rId15"/>
    <p:sldLayoutId id="2147483689" r:id="rId16"/>
    <p:sldLayoutId id="2147483679" r:id="rId17"/>
    <p:sldLayoutId id="2147483690" r:id="rId18"/>
    <p:sldLayoutId id="2147483680" r:id="rId19"/>
    <p:sldLayoutId id="2147483681" r:id="rId20"/>
    <p:sldLayoutId id="2147483652" r:id="rId21"/>
    <p:sldLayoutId id="2147483654" r:id="rId22"/>
    <p:sldLayoutId id="2147483655" r:id="rId23"/>
    <p:sldLayoutId id="2147483658" r:id="rId24"/>
    <p:sldLayoutId id="2147483659" r:id="rId25"/>
  </p:sldLayoutIdLst>
  <p:txStyles>
    <p:title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a:solidFill>
                  <a:srgbClr val="285780"/>
                </a:solidFill>
                <a:latin typeface="Raleway Black" pitchFamily="2" charset="-18"/>
              </a:rPr>
              <a:t>Pannon Egyetem</a:t>
            </a:r>
          </a:p>
        </p:txBody>
      </p:sp>
      <p:sp>
        <p:nvSpPr>
          <p:cNvPr id="3" name="Alcím 2"/>
          <p:cNvSpPr>
            <a:spLocks noGrp="1"/>
          </p:cNvSpPr>
          <p:nvPr>
            <p:ph type="subTitle" idx="1"/>
          </p:nvPr>
        </p:nvSpPr>
        <p:spPr/>
        <p:txBody>
          <a:bodyPr>
            <a:normAutofit/>
          </a:bodyPr>
          <a:lstStyle/>
          <a:p>
            <a:r>
              <a:rPr lang="hu-HU" sz="3600" i="1" dirty="0">
                <a:latin typeface="IBM Plex Serif SemiBold" panose="02060703050406000203" pitchFamily="18" charset="-18"/>
              </a:rPr>
              <a:t>Alcím</a:t>
            </a:r>
          </a:p>
        </p:txBody>
      </p:sp>
    </p:spTree>
    <p:extLst>
      <p:ext uri="{BB962C8B-B14F-4D97-AF65-F5344CB8AC3E}">
        <p14:creationId xmlns:p14="http://schemas.microsoft.com/office/powerpoint/2010/main" val="179244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2;p52">
            <a:extLst>
              <a:ext uri="{FF2B5EF4-FFF2-40B4-BE49-F238E27FC236}">
                <a16:creationId xmlns:a16="http://schemas.microsoft.com/office/drawing/2014/main" id="{E8786BFC-7635-4C5E-DAB9-477F34D736CF}"/>
              </a:ext>
            </a:extLst>
          </p:cNvPr>
          <p:cNvSpPr txBox="1">
            <a:spLocks/>
          </p:cNvSpPr>
          <p:nvPr/>
        </p:nvSpPr>
        <p:spPr>
          <a:xfrm>
            <a:off x="1342952" y="586597"/>
            <a:ext cx="9811002" cy="3312544"/>
          </a:xfrm>
          <a:prstGeom prst="rect">
            <a:avLst/>
          </a:prstGeom>
        </p:spPr>
        <p:txBody>
          <a:bodyPr spcFirstLastPara="1" vert="horz" wrap="square" lIns="91425" tIns="91425" rIns="91425" bIns="91425"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hu-HU" sz="1600" kern="1200" dirty="0" smtClean="0">
                <a:solidFill>
                  <a:schemeClr val="tx1"/>
                </a:solidFill>
                <a:latin typeface="IBM Plex Serif Light" panose="02060403050406000203" pitchFamily="18" charset="-18"/>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2pPr>
            <a:lvl3pPr marL="742950" indent="-28575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3pPr>
            <a:lvl4pPr marL="228600" indent="-22860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4pPr>
            <a:lvl5pPr marL="228600" indent="-228600" algn="l" defTabSz="914400" rtl="0" eaLnBrk="1" latinLnBrk="0" hangingPunct="1">
              <a:lnSpc>
                <a:spcPct val="90000"/>
              </a:lnSpc>
              <a:spcBef>
                <a:spcPts val="1000"/>
              </a:spcBef>
              <a:buFont typeface="Arial" panose="020B0604020202020204" pitchFamily="34" charset="0"/>
              <a:buChar char="•"/>
              <a:defRPr lang="hu-HU" sz="1000" kern="1200" dirty="0">
                <a:solidFill>
                  <a:schemeClr val="tx1"/>
                </a:solidFill>
                <a:latin typeface="IBM Plex Serif Light" panose="02060403050406000203" pitchFamily="18" charset="-18"/>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hu-HU" sz="1000" kern="1200" dirty="0" smtClean="0">
                <a:solidFill>
                  <a:schemeClr val="tx1"/>
                </a:solidFill>
                <a:latin typeface="IBM Plex Serif Light" panose="02060403050406000203" pitchFamily="18" charset="-18"/>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5400" dirty="0"/>
              <a:t>“</a:t>
            </a:r>
            <a:r>
              <a:rPr lang="hu-HU" sz="5400" dirty="0"/>
              <a:t>Idézetekkel elválaszthatjuk az egymástól elkülönülő fejezeteket az előadásunkban</a:t>
            </a:r>
            <a:r>
              <a:rPr lang="en-US" sz="5400" dirty="0"/>
              <a:t>”</a:t>
            </a:r>
          </a:p>
        </p:txBody>
      </p:sp>
      <p:sp>
        <p:nvSpPr>
          <p:cNvPr id="3" name="Google Shape;783;p52">
            <a:extLst>
              <a:ext uri="{FF2B5EF4-FFF2-40B4-BE49-F238E27FC236}">
                <a16:creationId xmlns:a16="http://schemas.microsoft.com/office/drawing/2014/main" id="{EEEFFCF1-7E4C-4FCC-D022-57D753C812CF}"/>
              </a:ext>
            </a:extLst>
          </p:cNvPr>
          <p:cNvSpPr txBox="1">
            <a:spLocks noGrp="1"/>
          </p:cNvSpPr>
          <p:nvPr>
            <p:ph type="title" idx="4294967295"/>
          </p:nvPr>
        </p:nvSpPr>
        <p:spPr>
          <a:xfrm>
            <a:off x="7812267" y="4373563"/>
            <a:ext cx="3341687" cy="7477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solidFill>
                  <a:schemeClr val="tx1"/>
                </a:solidFill>
                <a:latin typeface="IBM Plex Serif Light" panose="02060403050406000203" pitchFamily="18" charset="-18"/>
                <a:ea typeface="+mn-ea"/>
                <a:cs typeface="+mn-cs"/>
              </a:rPr>
              <a:t>—</a:t>
            </a:r>
            <a:r>
              <a:rPr lang="hu-HU" sz="3200" dirty="0">
                <a:solidFill>
                  <a:schemeClr val="tx1"/>
                </a:solidFill>
                <a:latin typeface="IBM Plex Serif Light" panose="02060403050406000203" pitchFamily="18" charset="-18"/>
                <a:ea typeface="+mn-ea"/>
                <a:cs typeface="+mn-cs"/>
              </a:rPr>
              <a:t>Idézet szerzője</a:t>
            </a:r>
          </a:p>
        </p:txBody>
      </p:sp>
    </p:spTree>
    <p:extLst>
      <p:ext uri="{BB962C8B-B14F-4D97-AF65-F5344CB8AC3E}">
        <p14:creationId xmlns:p14="http://schemas.microsoft.com/office/powerpoint/2010/main" val="2459097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179761" y="365125"/>
            <a:ext cx="10515600" cy="1325563"/>
          </a:xfrm>
        </p:spPr>
        <p:txBody>
          <a:bodyPr/>
          <a:lstStyle/>
          <a:p>
            <a:r>
              <a:rPr lang="hu-HU" dirty="0">
                <a:solidFill>
                  <a:srgbClr val="285780"/>
                </a:solidFill>
                <a:latin typeface="Raleway Black" pitchFamily="2" charset="-18"/>
              </a:rPr>
              <a:t>Két hasábos minta</a:t>
            </a:r>
          </a:p>
        </p:txBody>
      </p:sp>
      <p:sp>
        <p:nvSpPr>
          <p:cNvPr id="3" name="Tartalom helye 2"/>
          <p:cNvSpPr>
            <a:spLocks noGrp="1"/>
          </p:cNvSpPr>
          <p:nvPr>
            <p:ph idx="4294967295"/>
          </p:nvPr>
        </p:nvSpPr>
        <p:spPr>
          <a:xfrm>
            <a:off x="1179761" y="1825625"/>
            <a:ext cx="10515600" cy="4351338"/>
          </a:xfrm>
        </p:spPr>
        <p:txBody>
          <a:bodyPr>
            <a:normAutofit/>
          </a:bodyPr>
          <a:lstStyle/>
          <a:p>
            <a:r>
              <a:rPr lang="hu-HU" sz="1600" dirty="0">
                <a:latin typeface="IBM Plex Serif Light" panose="02060403050406000203" pitchFamily="18" charset="-18"/>
              </a:rPr>
              <a:t>l</a:t>
            </a:r>
            <a:r>
              <a:rPr lang="da-DK" sz="1600" dirty="0">
                <a:latin typeface="IBM Plex Serif Light" panose="02060403050406000203" pitchFamily="18" charset="-18"/>
              </a:rPr>
              <a:t>orem ipsum dolor sit amet</a:t>
            </a:r>
            <a:endParaRPr lang="hu-HU" sz="1600" dirty="0">
              <a:latin typeface="IBM Plex Serif Light" panose="02060403050406000203" pitchFamily="18" charset="-18"/>
            </a:endParaRPr>
          </a:p>
          <a:p>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a:t>
            </a:r>
          </a:p>
          <a:p>
            <a:r>
              <a:rPr lang="hu-HU" sz="1600" dirty="0" err="1">
                <a:latin typeface="IBM Plex Serif Light" panose="02060403050406000203" pitchFamily="18" charset="-18"/>
              </a:rPr>
              <a:t>cras</a:t>
            </a:r>
            <a:r>
              <a:rPr lang="hu-HU" sz="1600" dirty="0">
                <a:latin typeface="IBM Plex Serif Light" panose="02060403050406000203" pitchFamily="18" charset="-18"/>
              </a:rPr>
              <a:t> vitae dictum </a:t>
            </a:r>
            <a:r>
              <a:rPr lang="hu-HU" sz="1600" dirty="0" err="1">
                <a:latin typeface="IBM Plex Serif Light" panose="02060403050406000203" pitchFamily="18" charset="-18"/>
              </a:rPr>
              <a:t>felis</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aliquet</a:t>
            </a:r>
            <a:r>
              <a:rPr lang="hu-HU" sz="1600" dirty="0">
                <a:latin typeface="IBM Plex Serif Light" panose="02060403050406000203" pitchFamily="18" charset="-18"/>
              </a:rPr>
              <a:t> </a:t>
            </a:r>
            <a:r>
              <a:rPr lang="hu-HU" sz="1600" dirty="0" err="1">
                <a:latin typeface="IBM Plex Serif Light" panose="02060403050406000203" pitchFamily="18" charset="-18"/>
              </a:rPr>
              <a:t>enim</a:t>
            </a:r>
            <a:endParaRPr lang="hu-HU" sz="1600" dirty="0">
              <a:latin typeface="IBM Plex Serif Light" panose="02060403050406000203" pitchFamily="18" charset="-18"/>
            </a:endParaRPr>
          </a:p>
          <a:p>
            <a:r>
              <a:rPr lang="hu-HU" sz="1600" dirty="0">
                <a:latin typeface="IBM Plex Serif Light" panose="02060403050406000203" pitchFamily="18" charset="-18"/>
              </a:rPr>
              <a:t>l</a:t>
            </a:r>
            <a:r>
              <a:rPr lang="da-DK" sz="1600" dirty="0">
                <a:latin typeface="IBM Plex Serif Light" panose="02060403050406000203" pitchFamily="18" charset="-18"/>
              </a:rPr>
              <a:t>orem ipsum dolor sit amet</a:t>
            </a:r>
            <a:endParaRPr lang="hu-HU" sz="1600" dirty="0">
              <a:latin typeface="IBM Plex Serif Light" panose="02060403050406000203" pitchFamily="18" charset="-18"/>
            </a:endParaRPr>
          </a:p>
          <a:p>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a:t>
            </a:r>
          </a:p>
          <a:p>
            <a:r>
              <a:rPr lang="hu-HU" sz="1600" dirty="0" err="1">
                <a:latin typeface="IBM Plex Serif Light" panose="02060403050406000203" pitchFamily="18" charset="-18"/>
              </a:rPr>
              <a:t>cras</a:t>
            </a:r>
            <a:r>
              <a:rPr lang="hu-HU" sz="1600" dirty="0">
                <a:latin typeface="IBM Plex Serif Light" panose="02060403050406000203" pitchFamily="18" charset="-18"/>
              </a:rPr>
              <a:t> vitae dictum </a:t>
            </a:r>
            <a:r>
              <a:rPr lang="hu-HU" sz="1600" dirty="0" err="1">
                <a:latin typeface="IBM Plex Serif Light" panose="02060403050406000203" pitchFamily="18" charset="-18"/>
              </a:rPr>
              <a:t>felis</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aliquet</a:t>
            </a:r>
            <a:r>
              <a:rPr lang="hu-HU" sz="1600" dirty="0">
                <a:latin typeface="IBM Plex Serif Light" panose="02060403050406000203" pitchFamily="18" charset="-18"/>
              </a:rPr>
              <a:t> </a:t>
            </a:r>
            <a:r>
              <a:rPr lang="hu-HU" sz="1600" dirty="0" err="1">
                <a:latin typeface="IBM Plex Serif Light" panose="02060403050406000203" pitchFamily="18" charset="-18"/>
              </a:rPr>
              <a:t>enim</a:t>
            </a:r>
            <a:endParaRPr lang="hu-HU" sz="1600" dirty="0">
              <a:latin typeface="IBM Plex Serif Light" panose="02060403050406000203" pitchFamily="18" charset="-18"/>
            </a:endParaRPr>
          </a:p>
          <a:p>
            <a:r>
              <a:rPr lang="hu-HU" sz="1600" dirty="0">
                <a:latin typeface="IBM Plex Serif Light" panose="02060403050406000203" pitchFamily="18" charset="-18"/>
              </a:rPr>
              <a:t>l</a:t>
            </a:r>
            <a:r>
              <a:rPr lang="da-DK" sz="1600" dirty="0">
                <a:latin typeface="IBM Plex Serif Light" panose="02060403050406000203" pitchFamily="18" charset="-18"/>
              </a:rPr>
              <a:t>orem ipsum dolor sit amet</a:t>
            </a:r>
            <a:endParaRPr lang="hu-HU" sz="1600" dirty="0">
              <a:latin typeface="IBM Plex Serif Light" panose="02060403050406000203" pitchFamily="18" charset="-18"/>
            </a:endParaRPr>
          </a:p>
          <a:p>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a:t>
            </a:r>
          </a:p>
        </p:txBody>
      </p:sp>
      <p:sp>
        <p:nvSpPr>
          <p:cNvPr id="4" name="Tartalom helye 2"/>
          <p:cNvSpPr txBox="1">
            <a:spLocks/>
          </p:cNvSpPr>
          <p:nvPr/>
        </p:nvSpPr>
        <p:spPr>
          <a:xfrm>
            <a:off x="6437561" y="1825624"/>
            <a:ext cx="4824487" cy="3511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1600" dirty="0">
                <a:latin typeface="IBM Plex Serif Light" panose="02060403050406000203" pitchFamily="18" charset="-18"/>
              </a:rPr>
              <a:t>l</a:t>
            </a:r>
            <a:r>
              <a:rPr lang="da-DK" sz="1600" dirty="0">
                <a:latin typeface="IBM Plex Serif Light" panose="02060403050406000203" pitchFamily="18" charset="-18"/>
              </a:rPr>
              <a:t>orem ipsum dolor sit amet</a:t>
            </a:r>
            <a:endParaRPr lang="hu-HU" sz="1600" dirty="0">
              <a:latin typeface="IBM Plex Serif Light" panose="02060403050406000203" pitchFamily="18" charset="-18"/>
            </a:endParaRPr>
          </a:p>
          <a:p>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a:t>
            </a:r>
          </a:p>
          <a:p>
            <a:r>
              <a:rPr lang="hu-HU" sz="1600" dirty="0" err="1">
                <a:latin typeface="IBM Plex Serif Light" panose="02060403050406000203" pitchFamily="18" charset="-18"/>
              </a:rPr>
              <a:t>cras</a:t>
            </a:r>
            <a:r>
              <a:rPr lang="hu-HU" sz="1600" dirty="0">
                <a:latin typeface="IBM Plex Serif Light" panose="02060403050406000203" pitchFamily="18" charset="-18"/>
              </a:rPr>
              <a:t> vitae dictum </a:t>
            </a:r>
            <a:r>
              <a:rPr lang="hu-HU" sz="1600" dirty="0" err="1">
                <a:latin typeface="IBM Plex Serif Light" panose="02060403050406000203" pitchFamily="18" charset="-18"/>
              </a:rPr>
              <a:t>felis</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aliquet</a:t>
            </a:r>
            <a:r>
              <a:rPr lang="hu-HU" sz="1600" dirty="0">
                <a:latin typeface="IBM Plex Serif Light" panose="02060403050406000203" pitchFamily="18" charset="-18"/>
              </a:rPr>
              <a:t> </a:t>
            </a:r>
            <a:r>
              <a:rPr lang="hu-HU" sz="1600" dirty="0" err="1">
                <a:latin typeface="IBM Plex Serif Light" panose="02060403050406000203" pitchFamily="18" charset="-18"/>
              </a:rPr>
              <a:t>enim</a:t>
            </a:r>
            <a:endParaRPr lang="hu-HU" sz="1600" dirty="0">
              <a:latin typeface="IBM Plex Serif Light" panose="02060403050406000203" pitchFamily="18" charset="-18"/>
            </a:endParaRPr>
          </a:p>
          <a:p>
            <a:r>
              <a:rPr lang="hu-HU" sz="1600" dirty="0">
                <a:latin typeface="IBM Plex Serif Light" panose="02060403050406000203" pitchFamily="18" charset="-18"/>
              </a:rPr>
              <a:t>l</a:t>
            </a:r>
            <a:r>
              <a:rPr lang="da-DK" sz="1600" dirty="0">
                <a:latin typeface="IBM Plex Serif Light" panose="02060403050406000203" pitchFamily="18" charset="-18"/>
              </a:rPr>
              <a:t>orem ipsum dolor sit amet</a:t>
            </a:r>
            <a:endParaRPr lang="hu-HU" sz="1600" dirty="0">
              <a:latin typeface="IBM Plex Serif Light" panose="02060403050406000203" pitchFamily="18" charset="-18"/>
            </a:endParaRPr>
          </a:p>
          <a:p>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a:t>
            </a:r>
          </a:p>
          <a:p>
            <a:r>
              <a:rPr lang="hu-HU" sz="1600" dirty="0" err="1">
                <a:latin typeface="IBM Plex Serif Light" panose="02060403050406000203" pitchFamily="18" charset="-18"/>
              </a:rPr>
              <a:t>cras</a:t>
            </a:r>
            <a:r>
              <a:rPr lang="hu-HU" sz="1600" dirty="0">
                <a:latin typeface="IBM Plex Serif Light" panose="02060403050406000203" pitchFamily="18" charset="-18"/>
              </a:rPr>
              <a:t> vitae dictum </a:t>
            </a:r>
            <a:r>
              <a:rPr lang="hu-HU" sz="1600" dirty="0" err="1">
                <a:latin typeface="IBM Plex Serif Light" panose="02060403050406000203" pitchFamily="18" charset="-18"/>
              </a:rPr>
              <a:t>felis</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aliquet</a:t>
            </a:r>
            <a:r>
              <a:rPr lang="hu-HU" sz="1600" dirty="0">
                <a:latin typeface="IBM Plex Serif Light" panose="02060403050406000203" pitchFamily="18" charset="-18"/>
              </a:rPr>
              <a:t> </a:t>
            </a:r>
            <a:r>
              <a:rPr lang="hu-HU" sz="1600" dirty="0" err="1">
                <a:latin typeface="IBM Plex Serif Light" panose="02060403050406000203" pitchFamily="18" charset="-18"/>
              </a:rPr>
              <a:t>enim</a:t>
            </a:r>
            <a:endParaRPr lang="hu-HU" sz="1600" dirty="0">
              <a:latin typeface="IBM Plex Serif Light" panose="02060403050406000203" pitchFamily="18" charset="-18"/>
            </a:endParaRPr>
          </a:p>
          <a:p>
            <a:r>
              <a:rPr lang="hu-HU" sz="1600" dirty="0">
                <a:latin typeface="IBM Plex Serif Light" panose="02060403050406000203" pitchFamily="18" charset="-18"/>
              </a:rPr>
              <a:t>l</a:t>
            </a:r>
            <a:r>
              <a:rPr lang="da-DK" sz="1600" dirty="0">
                <a:latin typeface="IBM Plex Serif Light" panose="02060403050406000203" pitchFamily="18" charset="-18"/>
              </a:rPr>
              <a:t>orem ipsum dolor sit amet</a:t>
            </a:r>
            <a:endParaRPr lang="hu-HU" sz="1600" dirty="0">
              <a:latin typeface="IBM Plex Serif Light" panose="02060403050406000203" pitchFamily="18" charset="-18"/>
            </a:endParaRPr>
          </a:p>
          <a:p>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a:t>
            </a:r>
          </a:p>
          <a:p>
            <a:r>
              <a:rPr lang="hu-HU" sz="1600" dirty="0" err="1">
                <a:latin typeface="IBM Plex Serif Light" panose="02060403050406000203" pitchFamily="18" charset="-18"/>
              </a:rPr>
              <a:t>cras</a:t>
            </a:r>
            <a:r>
              <a:rPr lang="hu-HU" sz="1600" dirty="0">
                <a:latin typeface="IBM Plex Serif Light" panose="02060403050406000203" pitchFamily="18" charset="-18"/>
              </a:rPr>
              <a:t> vitae dictum </a:t>
            </a:r>
            <a:r>
              <a:rPr lang="hu-HU" sz="1600" dirty="0" err="1">
                <a:latin typeface="IBM Plex Serif Light" panose="02060403050406000203" pitchFamily="18" charset="-18"/>
              </a:rPr>
              <a:t>felis</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aliquet</a:t>
            </a:r>
            <a:r>
              <a:rPr lang="hu-HU" sz="1600" dirty="0">
                <a:latin typeface="IBM Plex Serif Light" panose="02060403050406000203" pitchFamily="18" charset="-18"/>
              </a:rPr>
              <a:t> </a:t>
            </a:r>
            <a:r>
              <a:rPr lang="hu-HU" sz="1600" dirty="0" err="1">
                <a:latin typeface="IBM Plex Serif Light" panose="02060403050406000203" pitchFamily="18" charset="-18"/>
              </a:rPr>
              <a:t>enim</a:t>
            </a:r>
            <a:endParaRPr lang="hu-HU" sz="1600" dirty="0">
              <a:latin typeface="IBM Plex Serif Light" panose="02060403050406000203" pitchFamily="18" charset="-18"/>
            </a:endParaRPr>
          </a:p>
          <a:p>
            <a:endParaRPr lang="hu-HU" sz="1600" dirty="0">
              <a:latin typeface="IBM Plex Serif Light" panose="02060403050406000203" pitchFamily="18" charset="-18"/>
            </a:endParaRPr>
          </a:p>
        </p:txBody>
      </p:sp>
    </p:spTree>
    <p:extLst>
      <p:ext uri="{BB962C8B-B14F-4D97-AF65-F5344CB8AC3E}">
        <p14:creationId xmlns:p14="http://schemas.microsoft.com/office/powerpoint/2010/main" val="1470132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10" name="Cím 9"/>
          <p:cNvSpPr>
            <a:spLocks noGrp="1"/>
          </p:cNvSpPr>
          <p:nvPr>
            <p:ph type="title"/>
          </p:nvPr>
        </p:nvSpPr>
        <p:spPr/>
        <p:txBody>
          <a:bodyPr/>
          <a:lstStyle/>
          <a:p>
            <a:r>
              <a:rPr lang="hu-HU" dirty="0">
                <a:latin typeface="Raleway Black" pitchFamily="2" charset="-18"/>
              </a:rPr>
              <a:t>Folyó szöveg és felsorolás példa</a:t>
            </a:r>
            <a:endParaRPr lang="hu-HU" dirty="0"/>
          </a:p>
        </p:txBody>
      </p:sp>
      <p:pic>
        <p:nvPicPr>
          <p:cNvPr id="14" name="Tartalom helye 13"/>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7827" r="7827"/>
          <a:stretch/>
        </p:blipFill>
        <p:spPr>
          <a:prstGeom prst="rect">
            <a:avLst/>
          </a:prstGeom>
        </p:spPr>
      </p:pic>
      <p:sp>
        <p:nvSpPr>
          <p:cNvPr id="5" name="Szöveg helye 4">
            <a:extLst>
              <a:ext uri="{FF2B5EF4-FFF2-40B4-BE49-F238E27FC236}">
                <a16:creationId xmlns:a16="http://schemas.microsoft.com/office/drawing/2014/main" id="{65285837-6801-163D-5FC1-ED76174552BD}"/>
              </a:ext>
            </a:extLst>
          </p:cNvPr>
          <p:cNvSpPr>
            <a:spLocks noGrp="1"/>
          </p:cNvSpPr>
          <p:nvPr>
            <p:ph type="body" sz="half" idx="2"/>
          </p:nvPr>
        </p:nvSpPr>
        <p:spPr/>
        <p:txBody>
          <a:bodyPr/>
          <a:lstStyle/>
          <a:p>
            <a:pPr marL="0" lvl="0" indent="0" algn="l" rtl="0">
              <a:lnSpc>
                <a:spcPct val="100000"/>
              </a:lnSpc>
              <a:spcBef>
                <a:spcPts val="0"/>
              </a:spcBef>
              <a:spcAft>
                <a:spcPts val="0"/>
              </a:spcAft>
              <a:buClr>
                <a:schemeClr val="dk1"/>
              </a:buClr>
              <a:buSzPts val="1100"/>
              <a:buFont typeface="Arial"/>
              <a:buNone/>
            </a:pPr>
            <a:r>
              <a:rPr lang="en-US" dirty="0"/>
              <a:t>Do you know what helps you make your point crystal clear? Lists like this one:</a:t>
            </a:r>
          </a:p>
          <a:p>
            <a:pPr marL="457200" lvl="0" indent="-317500" algn="l" rtl="0">
              <a:lnSpc>
                <a:spcPct val="100000"/>
              </a:lnSpc>
              <a:spcBef>
                <a:spcPts val="1000"/>
              </a:spcBef>
              <a:spcAft>
                <a:spcPts val="0"/>
              </a:spcAft>
              <a:buSzPts val="1400"/>
              <a:buFont typeface="Mukta Light"/>
              <a:buChar char="●"/>
            </a:pPr>
            <a:r>
              <a:rPr lang="en-US" dirty="0"/>
              <a:t>They’re simple </a:t>
            </a:r>
          </a:p>
          <a:p>
            <a:pPr marL="457200" lvl="0" indent="-317500" algn="l" rtl="0">
              <a:lnSpc>
                <a:spcPct val="100000"/>
              </a:lnSpc>
              <a:spcBef>
                <a:spcPts val="0"/>
              </a:spcBef>
              <a:spcAft>
                <a:spcPts val="0"/>
              </a:spcAft>
              <a:buSzPts val="1400"/>
              <a:buFont typeface="Mukta Light"/>
              <a:buChar char="●"/>
            </a:pPr>
            <a:r>
              <a:rPr lang="en-US" dirty="0"/>
              <a:t>You can organize your ideas clearly</a:t>
            </a:r>
          </a:p>
          <a:p>
            <a:pPr marL="457200" lvl="0" indent="-317500" algn="l" rtl="0">
              <a:lnSpc>
                <a:spcPct val="100000"/>
              </a:lnSpc>
              <a:spcBef>
                <a:spcPts val="0"/>
              </a:spcBef>
              <a:spcAft>
                <a:spcPts val="0"/>
              </a:spcAft>
              <a:buSzPts val="1400"/>
              <a:buFont typeface="Mukta Light"/>
              <a:buChar char="●"/>
            </a:pPr>
            <a:r>
              <a:rPr lang="en-US" dirty="0"/>
              <a:t>You’ll never forget to buy milk!</a:t>
            </a:r>
          </a:p>
          <a:p>
            <a:pPr marL="0" lvl="0" indent="0" algn="l" rtl="0">
              <a:lnSpc>
                <a:spcPct val="100000"/>
              </a:lnSpc>
              <a:spcBef>
                <a:spcPts val="1000"/>
              </a:spcBef>
              <a:spcAft>
                <a:spcPts val="0"/>
              </a:spcAft>
              <a:buNone/>
            </a:pPr>
            <a:r>
              <a:rPr lang="en-US" dirty="0"/>
              <a:t>And the most important thing: the audience won’t miss the point of your presentation</a:t>
            </a:r>
          </a:p>
          <a:p>
            <a:endParaRPr lang="hu-HU" dirty="0"/>
          </a:p>
        </p:txBody>
      </p:sp>
    </p:spTree>
    <p:extLst>
      <p:ext uri="{BB962C8B-B14F-4D97-AF65-F5344CB8AC3E}">
        <p14:creationId xmlns:p14="http://schemas.microsoft.com/office/powerpoint/2010/main" val="4102639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923763" y="369888"/>
            <a:ext cx="10515600" cy="1325563"/>
          </a:xfrm>
        </p:spPr>
        <p:txBody>
          <a:bodyPr/>
          <a:lstStyle/>
          <a:p>
            <a:r>
              <a:rPr lang="hu-HU" dirty="0" err="1">
                <a:solidFill>
                  <a:srgbClr val="285780"/>
                </a:solidFill>
                <a:latin typeface="Raleway Black" pitchFamily="2" charset="-18"/>
              </a:rPr>
              <a:t>Lorem</a:t>
            </a:r>
            <a:r>
              <a:rPr lang="hu-HU" dirty="0">
                <a:solidFill>
                  <a:srgbClr val="285780"/>
                </a:solidFill>
                <a:latin typeface="Raleway Black" pitchFamily="2" charset="-18"/>
              </a:rPr>
              <a:t> </a:t>
            </a:r>
            <a:r>
              <a:rPr lang="hu-HU" dirty="0" err="1">
                <a:solidFill>
                  <a:srgbClr val="285780"/>
                </a:solidFill>
                <a:latin typeface="Raleway Black" pitchFamily="2" charset="-18"/>
              </a:rPr>
              <a:t>Ipsum</a:t>
            </a:r>
            <a:endParaRPr lang="hu-HU" dirty="0">
              <a:solidFill>
                <a:srgbClr val="285780"/>
              </a:solidFill>
              <a:latin typeface="Raleway Black" pitchFamily="2" charset="-18"/>
            </a:endParaRPr>
          </a:p>
        </p:txBody>
      </p:sp>
      <p:graphicFrame>
        <p:nvGraphicFramePr>
          <p:cNvPr id="7" name="Tartalom helye 6"/>
          <p:cNvGraphicFramePr>
            <a:graphicFrameLocks noGrp="1"/>
          </p:cNvGraphicFramePr>
          <p:nvPr>
            <p:ph idx="4294967295"/>
            <p:extLst>
              <p:ext uri="{D42A27DB-BD31-4B8C-83A1-F6EECF244321}">
                <p14:modId xmlns:p14="http://schemas.microsoft.com/office/powerpoint/2010/main" val="212182980"/>
              </p:ext>
            </p:extLst>
          </p:nvPr>
        </p:nvGraphicFramePr>
        <p:xfrm>
          <a:off x="5929313" y="628650"/>
          <a:ext cx="5700712"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Szöveg helye 7">
            <a:extLst>
              <a:ext uri="{FF2B5EF4-FFF2-40B4-BE49-F238E27FC236}">
                <a16:creationId xmlns:a16="http://schemas.microsoft.com/office/drawing/2014/main" id="{DA769CEF-231E-203C-102F-DB5D4437E302}"/>
              </a:ext>
            </a:extLst>
          </p:cNvPr>
          <p:cNvSpPr txBox="1">
            <a:spLocks/>
          </p:cNvSpPr>
          <p:nvPr/>
        </p:nvSpPr>
        <p:spPr>
          <a:xfrm>
            <a:off x="923763" y="1690688"/>
            <a:ext cx="4618621"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hu-HU" sz="1600" dirty="0" err="1">
                <a:latin typeface="IBM Plex Serif Light" panose="02060403050406000203" pitchFamily="18" charset="-18"/>
              </a:rPr>
              <a:t>Lorem</a:t>
            </a:r>
            <a:r>
              <a:rPr lang="hu-HU" sz="1600" dirty="0">
                <a:latin typeface="IBM Plex Serif Light" panose="02060403050406000203" pitchFamily="18" charset="-18"/>
              </a:rPr>
              <a:t> </a:t>
            </a:r>
            <a:r>
              <a:rPr lang="hu-HU" sz="1600" dirty="0" err="1">
                <a:latin typeface="IBM Plex Serif Light" panose="02060403050406000203" pitchFamily="18" charset="-18"/>
              </a:rPr>
              <a:t>ipsum</a:t>
            </a:r>
            <a:r>
              <a:rPr lang="hu-HU" sz="1600" dirty="0">
                <a:latin typeface="IBM Plex Serif Light" panose="02060403050406000203" pitchFamily="18" charset="-18"/>
              </a:rPr>
              <a:t> </a:t>
            </a:r>
            <a:r>
              <a:rPr lang="hu-HU" sz="1600" dirty="0" err="1">
                <a:latin typeface="IBM Plex Serif Light" panose="02060403050406000203" pitchFamily="18" charset="-18"/>
              </a:rPr>
              <a:t>dolor</a:t>
            </a:r>
            <a:r>
              <a:rPr lang="hu-HU" sz="1600" dirty="0">
                <a:latin typeface="IBM Plex Serif Light" panose="02060403050406000203" pitchFamily="18" charset="-18"/>
              </a:rPr>
              <a:t> </a:t>
            </a:r>
            <a:r>
              <a:rPr lang="hu-HU" sz="1600" dirty="0" err="1">
                <a:latin typeface="IBM Plex Serif Light" panose="02060403050406000203" pitchFamily="18" charset="-18"/>
              </a:rPr>
              <a:t>sit</a:t>
            </a:r>
            <a:r>
              <a:rPr lang="hu-HU" sz="1600" dirty="0">
                <a:latin typeface="IBM Plex Serif Light" panose="02060403050406000203" pitchFamily="18" charset="-18"/>
              </a:rPr>
              <a:t> </a:t>
            </a:r>
            <a:r>
              <a:rPr lang="hu-HU" sz="1600" dirty="0" err="1">
                <a:latin typeface="IBM Plex Serif Light" panose="02060403050406000203" pitchFamily="18" charset="-18"/>
              </a:rPr>
              <a:t>amet</a:t>
            </a:r>
            <a:r>
              <a:rPr lang="hu-HU" sz="1600" dirty="0">
                <a:latin typeface="IBM Plex Serif Light" panose="02060403050406000203" pitchFamily="18" charset="-18"/>
              </a:rPr>
              <a:t>, </a:t>
            </a:r>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 </a:t>
            </a:r>
            <a:r>
              <a:rPr lang="hu-HU" sz="1600" dirty="0" err="1">
                <a:latin typeface="IBM Plex Serif Light" panose="02060403050406000203" pitchFamily="18" charset="-18"/>
              </a:rPr>
              <a:t>Cras</a:t>
            </a:r>
            <a:r>
              <a:rPr lang="hu-HU" sz="1600" dirty="0">
                <a:latin typeface="IBM Plex Serif Light" panose="02060403050406000203" pitchFamily="18" charset="-18"/>
              </a:rPr>
              <a:t> vitae dictum </a:t>
            </a:r>
            <a:r>
              <a:rPr lang="hu-HU" sz="1600" dirty="0" err="1">
                <a:latin typeface="IBM Plex Serif Light" panose="02060403050406000203" pitchFamily="18" charset="-18"/>
              </a:rPr>
              <a:t>felis</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aliquet</a:t>
            </a:r>
            <a:r>
              <a:rPr lang="hu-HU" sz="1600" dirty="0">
                <a:latin typeface="IBM Plex Serif Light" panose="02060403050406000203" pitchFamily="18" charset="-18"/>
              </a:rPr>
              <a:t> </a:t>
            </a:r>
            <a:r>
              <a:rPr lang="hu-HU" sz="1600" dirty="0" err="1">
                <a:latin typeface="IBM Plex Serif Light" panose="02060403050406000203" pitchFamily="18" charset="-18"/>
              </a:rPr>
              <a:t>enim</a:t>
            </a:r>
            <a:r>
              <a:rPr lang="hu-HU" sz="1600" dirty="0">
                <a:latin typeface="IBM Plex Serif Light" panose="02060403050406000203" pitchFamily="18" charset="-18"/>
              </a:rPr>
              <a:t>. </a:t>
            </a:r>
            <a:r>
              <a:rPr lang="hu-HU" sz="1600" dirty="0" err="1">
                <a:latin typeface="IBM Plex Serif Light" panose="02060403050406000203" pitchFamily="18" charset="-18"/>
              </a:rPr>
              <a:t>Aenean</a:t>
            </a:r>
            <a:r>
              <a:rPr lang="hu-HU" sz="1600" dirty="0">
                <a:latin typeface="IBM Plex Serif Light" panose="02060403050406000203" pitchFamily="18" charset="-18"/>
              </a:rPr>
              <a:t> </a:t>
            </a:r>
            <a:r>
              <a:rPr lang="hu-HU" sz="1600" dirty="0" err="1">
                <a:latin typeface="IBM Plex Serif Light" panose="02060403050406000203" pitchFamily="18" charset="-18"/>
              </a:rPr>
              <a:t>lorem</a:t>
            </a:r>
            <a:r>
              <a:rPr lang="hu-HU" sz="1600" dirty="0">
                <a:latin typeface="IBM Plex Serif Light" panose="02060403050406000203" pitchFamily="18" charset="-18"/>
              </a:rPr>
              <a:t> </a:t>
            </a:r>
            <a:r>
              <a:rPr lang="hu-HU" sz="1600" dirty="0" err="1">
                <a:latin typeface="IBM Plex Serif Light" panose="02060403050406000203" pitchFamily="18" charset="-18"/>
              </a:rPr>
              <a:t>diam</a:t>
            </a:r>
            <a:r>
              <a:rPr lang="hu-HU" sz="1600" dirty="0">
                <a:latin typeface="IBM Plex Serif Light" panose="02060403050406000203" pitchFamily="18" charset="-18"/>
              </a:rPr>
              <a:t>, </a:t>
            </a:r>
            <a:r>
              <a:rPr lang="hu-HU" sz="1600" dirty="0" err="1">
                <a:latin typeface="IBM Plex Serif Light" panose="02060403050406000203" pitchFamily="18" charset="-18"/>
              </a:rPr>
              <a:t>viverra</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vestibulum</a:t>
            </a:r>
            <a:r>
              <a:rPr lang="hu-HU" sz="1600" dirty="0">
                <a:latin typeface="IBM Plex Serif Light" panose="02060403050406000203" pitchFamily="18" charset="-18"/>
              </a:rPr>
              <a:t> </a:t>
            </a:r>
            <a:r>
              <a:rPr lang="hu-HU" sz="1600" dirty="0" err="1">
                <a:latin typeface="IBM Plex Serif Light" panose="02060403050406000203" pitchFamily="18" charset="-18"/>
              </a:rPr>
              <a:t>ut</a:t>
            </a:r>
            <a:r>
              <a:rPr lang="hu-HU" sz="1600" dirty="0">
                <a:latin typeface="IBM Plex Serif Light" panose="02060403050406000203" pitchFamily="18" charset="-18"/>
              </a:rPr>
              <a:t>, </a:t>
            </a:r>
            <a:r>
              <a:rPr lang="hu-HU" sz="1600" dirty="0" err="1">
                <a:latin typeface="IBM Plex Serif Light" panose="02060403050406000203" pitchFamily="18" charset="-18"/>
              </a:rPr>
              <a:t>malesuada</a:t>
            </a:r>
            <a:r>
              <a:rPr lang="hu-HU" sz="1600" dirty="0">
                <a:latin typeface="IBM Plex Serif Light" panose="02060403050406000203" pitchFamily="18" charset="-18"/>
              </a:rPr>
              <a:t> </a:t>
            </a:r>
            <a:r>
              <a:rPr lang="hu-HU" sz="1600" dirty="0" err="1">
                <a:latin typeface="IBM Plex Serif Light" panose="02060403050406000203" pitchFamily="18" charset="-18"/>
              </a:rPr>
              <a:t>ut</a:t>
            </a:r>
            <a:r>
              <a:rPr lang="hu-HU" sz="1600" dirty="0">
                <a:latin typeface="IBM Plex Serif Light" panose="02060403050406000203" pitchFamily="18" charset="-18"/>
              </a:rPr>
              <a:t> </a:t>
            </a:r>
            <a:r>
              <a:rPr lang="hu-HU" sz="1600" dirty="0" err="1">
                <a:latin typeface="IBM Plex Serif Light" panose="02060403050406000203" pitchFamily="18" charset="-18"/>
              </a:rPr>
              <a:t>dolor</a:t>
            </a:r>
            <a:r>
              <a:rPr lang="hu-HU" sz="1600" dirty="0">
                <a:latin typeface="IBM Plex Serif Light" panose="02060403050406000203" pitchFamily="18" charset="-18"/>
              </a:rPr>
              <a:t>. </a:t>
            </a:r>
          </a:p>
          <a:p>
            <a:pPr marL="0" indent="0">
              <a:lnSpc>
                <a:spcPct val="100000"/>
              </a:lnSpc>
              <a:buNone/>
            </a:pPr>
            <a:r>
              <a:rPr lang="hu-HU" sz="1600" dirty="0" err="1">
                <a:latin typeface="IBM Plex Serif Light" panose="02060403050406000203" pitchFamily="18" charset="-18"/>
              </a:rPr>
              <a:t>Sed</a:t>
            </a:r>
            <a:r>
              <a:rPr lang="hu-HU" sz="1600" dirty="0">
                <a:latin typeface="IBM Plex Serif Light" panose="02060403050406000203" pitchFamily="18" charset="-18"/>
              </a:rPr>
              <a:t> </a:t>
            </a:r>
            <a:r>
              <a:rPr lang="hu-HU" sz="1600" dirty="0" err="1">
                <a:latin typeface="IBM Plex Serif Light" panose="02060403050406000203" pitchFamily="18" charset="-18"/>
              </a:rPr>
              <a:t>convallis</a:t>
            </a:r>
            <a:r>
              <a:rPr lang="hu-HU" sz="1600" dirty="0">
                <a:latin typeface="IBM Plex Serif Light" panose="02060403050406000203" pitchFamily="18" charset="-18"/>
              </a:rPr>
              <a:t>, mi </a:t>
            </a:r>
            <a:r>
              <a:rPr lang="hu-HU" sz="1600" dirty="0" err="1">
                <a:latin typeface="IBM Plex Serif Light" panose="02060403050406000203" pitchFamily="18" charset="-18"/>
              </a:rPr>
              <a:t>feugiat</a:t>
            </a:r>
            <a:r>
              <a:rPr lang="hu-HU" sz="1600" dirty="0">
                <a:latin typeface="IBM Plex Serif Light" panose="02060403050406000203" pitchFamily="18" charset="-18"/>
              </a:rPr>
              <a:t> </a:t>
            </a:r>
            <a:r>
              <a:rPr lang="hu-HU" sz="1600" dirty="0" err="1">
                <a:latin typeface="IBM Plex Serif Light" panose="02060403050406000203" pitchFamily="18" charset="-18"/>
              </a:rPr>
              <a:t>scelerisque</a:t>
            </a:r>
            <a:r>
              <a:rPr lang="hu-HU" sz="1600" dirty="0">
                <a:latin typeface="IBM Plex Serif Light" panose="02060403050406000203" pitchFamily="18" charset="-18"/>
              </a:rPr>
              <a:t> </a:t>
            </a:r>
            <a:r>
              <a:rPr lang="hu-HU" sz="1600" dirty="0" err="1">
                <a:latin typeface="IBM Plex Serif Light" panose="02060403050406000203" pitchFamily="18" charset="-18"/>
              </a:rPr>
              <a:t>congue</a:t>
            </a:r>
            <a:r>
              <a:rPr lang="hu-HU" sz="1600" dirty="0">
                <a:latin typeface="IBM Plex Serif Light" panose="02060403050406000203" pitchFamily="18" charset="-18"/>
              </a:rPr>
              <a:t>, </a:t>
            </a:r>
            <a:r>
              <a:rPr lang="hu-HU" sz="1600" dirty="0" err="1">
                <a:latin typeface="IBM Plex Serif Light" panose="02060403050406000203" pitchFamily="18" charset="-18"/>
              </a:rPr>
              <a:t>dui</a:t>
            </a:r>
            <a:r>
              <a:rPr lang="hu-HU" sz="1600" dirty="0">
                <a:latin typeface="IBM Plex Serif Light" panose="02060403050406000203" pitchFamily="18" charset="-18"/>
              </a:rPr>
              <a:t> </a:t>
            </a:r>
            <a:r>
              <a:rPr lang="hu-HU" sz="1600" dirty="0" err="1">
                <a:latin typeface="IBM Plex Serif Light" panose="02060403050406000203" pitchFamily="18" charset="-18"/>
              </a:rPr>
              <a:t>augue</a:t>
            </a:r>
            <a:r>
              <a:rPr lang="hu-HU" sz="1600" dirty="0">
                <a:latin typeface="IBM Plex Serif Light" panose="02060403050406000203" pitchFamily="18" charset="-18"/>
              </a:rPr>
              <a:t> </a:t>
            </a:r>
            <a:r>
              <a:rPr lang="hu-HU" sz="1600" dirty="0" err="1">
                <a:latin typeface="IBM Plex Serif Light" panose="02060403050406000203" pitchFamily="18" charset="-18"/>
              </a:rPr>
              <a:t>dapibus</a:t>
            </a:r>
            <a:r>
              <a:rPr lang="hu-HU" sz="1600" dirty="0">
                <a:latin typeface="IBM Plex Serif Light" panose="02060403050406000203" pitchFamily="18" charset="-18"/>
              </a:rPr>
              <a:t> </a:t>
            </a:r>
            <a:r>
              <a:rPr lang="hu-HU" sz="1600" dirty="0" err="1">
                <a:latin typeface="IBM Plex Serif Light" panose="02060403050406000203" pitchFamily="18" charset="-18"/>
              </a:rPr>
              <a:t>ipsum</a:t>
            </a:r>
            <a:r>
              <a:rPr lang="hu-HU" sz="1600" dirty="0">
                <a:latin typeface="IBM Plex Serif Light" panose="02060403050406000203" pitchFamily="18" charset="-18"/>
              </a:rPr>
              <a:t>, </a:t>
            </a:r>
            <a:r>
              <a:rPr lang="hu-HU" sz="1600" dirty="0" err="1">
                <a:latin typeface="IBM Plex Serif Light" panose="02060403050406000203" pitchFamily="18" charset="-18"/>
              </a:rPr>
              <a:t>sed</a:t>
            </a:r>
            <a:r>
              <a:rPr lang="hu-HU" sz="1600" dirty="0">
                <a:latin typeface="IBM Plex Serif Light" panose="02060403050406000203" pitchFamily="18" charset="-18"/>
              </a:rPr>
              <a:t> </a:t>
            </a:r>
            <a:r>
              <a:rPr lang="hu-HU" sz="1600" dirty="0" err="1">
                <a:latin typeface="IBM Plex Serif Light" panose="02060403050406000203" pitchFamily="18" charset="-18"/>
              </a:rPr>
              <a:t>posuere</a:t>
            </a:r>
            <a:r>
              <a:rPr lang="hu-HU" sz="1600" dirty="0">
                <a:latin typeface="IBM Plex Serif Light" panose="02060403050406000203" pitchFamily="18" charset="-18"/>
              </a:rPr>
              <a:t> </a:t>
            </a:r>
            <a:r>
              <a:rPr lang="hu-HU" sz="1600" dirty="0" err="1">
                <a:latin typeface="IBM Plex Serif Light" panose="02060403050406000203" pitchFamily="18" charset="-18"/>
              </a:rPr>
              <a:t>libero</a:t>
            </a:r>
            <a:r>
              <a:rPr lang="hu-HU" sz="1600" dirty="0">
                <a:latin typeface="IBM Plex Serif Light" panose="02060403050406000203" pitchFamily="18" charset="-18"/>
              </a:rPr>
              <a:t> sem non </a:t>
            </a:r>
            <a:r>
              <a:rPr lang="hu-HU" sz="1600" dirty="0" err="1">
                <a:latin typeface="IBM Plex Serif Light" panose="02060403050406000203" pitchFamily="18" charset="-18"/>
              </a:rPr>
              <a:t>enim</a:t>
            </a:r>
            <a:r>
              <a:rPr lang="hu-HU" sz="1600" dirty="0">
                <a:latin typeface="IBM Plex Serif Light" panose="02060403050406000203" pitchFamily="18" charset="-18"/>
              </a:rPr>
              <a:t>. </a:t>
            </a:r>
          </a:p>
          <a:p>
            <a:pPr marL="0" indent="0">
              <a:lnSpc>
                <a:spcPct val="100000"/>
              </a:lnSpc>
              <a:buNone/>
            </a:pPr>
            <a:r>
              <a:rPr lang="hu-HU" sz="1600" dirty="0" err="1">
                <a:latin typeface="IBM Plex Serif Light" panose="02060403050406000203" pitchFamily="18" charset="-18"/>
              </a:rPr>
              <a:t>Ut</a:t>
            </a:r>
            <a:r>
              <a:rPr lang="hu-HU" sz="1600" dirty="0">
                <a:latin typeface="IBM Plex Serif Light" panose="02060403050406000203" pitchFamily="18" charset="-18"/>
              </a:rPr>
              <a:t> </a:t>
            </a:r>
            <a:r>
              <a:rPr lang="hu-HU" sz="1600" dirty="0" err="1">
                <a:latin typeface="IBM Plex Serif Light" panose="02060403050406000203" pitchFamily="18" charset="-18"/>
              </a:rPr>
              <a:t>venenatis</a:t>
            </a:r>
            <a:r>
              <a:rPr lang="hu-HU" sz="1600" dirty="0">
                <a:latin typeface="IBM Plex Serif Light" panose="02060403050406000203" pitchFamily="18" charset="-18"/>
              </a:rPr>
              <a:t> </a:t>
            </a:r>
            <a:r>
              <a:rPr lang="hu-HU" sz="1600" dirty="0" err="1">
                <a:latin typeface="IBM Plex Serif Light" panose="02060403050406000203" pitchFamily="18" charset="-18"/>
              </a:rPr>
              <a:t>orci</a:t>
            </a:r>
            <a:r>
              <a:rPr lang="hu-HU" sz="1600" dirty="0">
                <a:latin typeface="IBM Plex Serif Light" panose="02060403050406000203" pitchFamily="18" charset="-18"/>
              </a:rPr>
              <a:t> non </a:t>
            </a:r>
            <a:r>
              <a:rPr lang="hu-HU" sz="1600" dirty="0" err="1">
                <a:latin typeface="IBM Plex Serif Light" panose="02060403050406000203" pitchFamily="18" charset="-18"/>
              </a:rPr>
              <a:t>nunc</a:t>
            </a:r>
            <a:r>
              <a:rPr lang="hu-HU" sz="1600" dirty="0">
                <a:latin typeface="IBM Plex Serif Light" panose="02060403050406000203" pitchFamily="18" charset="-18"/>
              </a:rPr>
              <a:t> </a:t>
            </a:r>
            <a:r>
              <a:rPr lang="hu-HU" sz="1600" dirty="0" err="1">
                <a:latin typeface="IBM Plex Serif Light" panose="02060403050406000203" pitchFamily="18" charset="-18"/>
              </a:rPr>
              <a:t>feugiat</a:t>
            </a:r>
            <a:r>
              <a:rPr lang="hu-HU" sz="1600" dirty="0">
                <a:latin typeface="IBM Plex Serif Light" panose="02060403050406000203" pitchFamily="18" charset="-18"/>
              </a:rPr>
              <a:t>, </a:t>
            </a:r>
            <a:r>
              <a:rPr lang="hu-HU" sz="1600" dirty="0" err="1">
                <a:latin typeface="IBM Plex Serif Light" panose="02060403050406000203" pitchFamily="18" charset="-18"/>
              </a:rPr>
              <a:t>sit</a:t>
            </a:r>
            <a:r>
              <a:rPr lang="hu-HU" sz="1600" dirty="0">
                <a:latin typeface="IBM Plex Serif Light" panose="02060403050406000203" pitchFamily="18" charset="-18"/>
              </a:rPr>
              <a:t> </a:t>
            </a:r>
            <a:r>
              <a:rPr lang="hu-HU" sz="1600" dirty="0" err="1">
                <a:latin typeface="IBM Plex Serif Light" panose="02060403050406000203" pitchFamily="18" charset="-18"/>
              </a:rPr>
              <a:t>amet</a:t>
            </a:r>
            <a:r>
              <a:rPr lang="hu-HU" sz="1600" dirty="0">
                <a:latin typeface="IBM Plex Serif Light" panose="02060403050406000203" pitchFamily="18" charset="-18"/>
              </a:rPr>
              <a:t> </a:t>
            </a:r>
            <a:r>
              <a:rPr lang="hu-HU" sz="1600" dirty="0" err="1">
                <a:latin typeface="IBM Plex Serif Light" panose="02060403050406000203" pitchFamily="18" charset="-18"/>
              </a:rPr>
              <a:t>fringilla</a:t>
            </a:r>
            <a:r>
              <a:rPr lang="hu-HU" sz="1600" dirty="0">
                <a:latin typeface="IBM Plex Serif Light" panose="02060403050406000203" pitchFamily="18" charset="-18"/>
              </a:rPr>
              <a:t> sem </a:t>
            </a:r>
            <a:r>
              <a:rPr lang="hu-HU" sz="1600" dirty="0" err="1">
                <a:latin typeface="IBM Plex Serif Light" panose="02060403050406000203" pitchFamily="18" charset="-18"/>
              </a:rPr>
              <a:t>aliquam</a:t>
            </a:r>
            <a:r>
              <a:rPr lang="hu-HU" sz="1600" dirty="0">
                <a:latin typeface="IBM Plex Serif Light" panose="02060403050406000203" pitchFamily="18" charset="-18"/>
              </a:rPr>
              <a:t>. In </a:t>
            </a:r>
            <a:r>
              <a:rPr lang="hu-HU" sz="1600" dirty="0" err="1">
                <a:latin typeface="IBM Plex Serif Light" panose="02060403050406000203" pitchFamily="18" charset="-18"/>
              </a:rPr>
              <a:t>aliquam</a:t>
            </a:r>
            <a:r>
              <a:rPr lang="hu-HU" sz="1600" dirty="0">
                <a:latin typeface="IBM Plex Serif Light" panose="02060403050406000203" pitchFamily="18" charset="-18"/>
              </a:rPr>
              <a:t> </a:t>
            </a:r>
            <a:r>
              <a:rPr lang="hu-HU" sz="1600" dirty="0" err="1">
                <a:latin typeface="IBM Plex Serif Light" panose="02060403050406000203" pitchFamily="18" charset="-18"/>
              </a:rPr>
              <a:t>tincidunt</a:t>
            </a:r>
            <a:r>
              <a:rPr lang="hu-HU" sz="1600" dirty="0">
                <a:latin typeface="IBM Plex Serif Light" panose="02060403050406000203" pitchFamily="18" charset="-18"/>
              </a:rPr>
              <a:t> elit, a </a:t>
            </a:r>
            <a:r>
              <a:rPr lang="hu-HU" sz="1600" dirty="0" err="1">
                <a:latin typeface="IBM Plex Serif Light" panose="02060403050406000203" pitchFamily="18" charset="-18"/>
              </a:rPr>
              <a:t>sollicitudin</a:t>
            </a:r>
            <a:r>
              <a:rPr lang="hu-HU" sz="1600" dirty="0">
                <a:latin typeface="IBM Plex Serif Light" panose="02060403050406000203" pitchFamily="18" charset="-18"/>
              </a:rPr>
              <a:t> </a:t>
            </a:r>
            <a:r>
              <a:rPr lang="hu-HU" sz="1600" dirty="0" err="1">
                <a:latin typeface="IBM Plex Serif Light" panose="02060403050406000203" pitchFamily="18" charset="-18"/>
              </a:rPr>
              <a:t>tellus</a:t>
            </a:r>
            <a:endParaRPr lang="hu-HU" sz="1600" dirty="0">
              <a:latin typeface="IBM Plex Serif Light" panose="02060403050406000203" pitchFamily="18" charset="-18"/>
            </a:endParaRPr>
          </a:p>
        </p:txBody>
      </p:sp>
    </p:spTree>
    <p:extLst>
      <p:ext uri="{BB962C8B-B14F-4D97-AF65-F5344CB8AC3E}">
        <p14:creationId xmlns:p14="http://schemas.microsoft.com/office/powerpoint/2010/main" val="2577150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F127DC2-6197-9F67-9F2A-9209D0C5F1B3}"/>
              </a:ext>
            </a:extLst>
          </p:cNvPr>
          <p:cNvSpPr>
            <a:spLocks noGrp="1"/>
          </p:cNvSpPr>
          <p:nvPr>
            <p:ph type="title" idx="4294967295"/>
          </p:nvPr>
        </p:nvSpPr>
        <p:spPr>
          <a:xfrm>
            <a:off x="918035" y="365125"/>
            <a:ext cx="10515600" cy="1325563"/>
          </a:xfrm>
        </p:spPr>
        <p:txBody>
          <a:bodyPr/>
          <a:lstStyle/>
          <a:p>
            <a:r>
              <a:rPr lang="hu-HU" dirty="0"/>
              <a:t>Példa</a:t>
            </a:r>
          </a:p>
        </p:txBody>
      </p:sp>
      <p:grpSp>
        <p:nvGrpSpPr>
          <p:cNvPr id="11" name="Csoportba foglalás 10">
            <a:extLst>
              <a:ext uri="{FF2B5EF4-FFF2-40B4-BE49-F238E27FC236}">
                <a16:creationId xmlns:a16="http://schemas.microsoft.com/office/drawing/2014/main" id="{1A2B43E3-06DA-E1BE-D1B4-3841046C4972}"/>
              </a:ext>
            </a:extLst>
          </p:cNvPr>
          <p:cNvGrpSpPr/>
          <p:nvPr/>
        </p:nvGrpSpPr>
        <p:grpSpPr>
          <a:xfrm>
            <a:off x="918035" y="2772545"/>
            <a:ext cx="10015698" cy="1904731"/>
            <a:chOff x="1088151" y="2703844"/>
            <a:chExt cx="10015698" cy="1904731"/>
          </a:xfrm>
        </p:grpSpPr>
        <p:grpSp>
          <p:nvGrpSpPr>
            <p:cNvPr id="4" name="Google Shape;4108;p83">
              <a:extLst>
                <a:ext uri="{FF2B5EF4-FFF2-40B4-BE49-F238E27FC236}">
                  <a16:creationId xmlns:a16="http://schemas.microsoft.com/office/drawing/2014/main" id="{32ACBCA9-F3FF-C410-0DF3-8768AF56FE03}"/>
                </a:ext>
              </a:extLst>
            </p:cNvPr>
            <p:cNvGrpSpPr/>
            <p:nvPr/>
          </p:nvGrpSpPr>
          <p:grpSpPr>
            <a:xfrm>
              <a:off x="1088151" y="2703844"/>
              <a:ext cx="10015698" cy="1904731"/>
              <a:chOff x="998425" y="1182125"/>
              <a:chExt cx="1065400" cy="199500"/>
            </a:xfrm>
          </p:grpSpPr>
          <p:sp>
            <p:nvSpPr>
              <p:cNvPr id="5" name="Google Shape;4109;p83">
                <a:extLst>
                  <a:ext uri="{FF2B5EF4-FFF2-40B4-BE49-F238E27FC236}">
                    <a16:creationId xmlns:a16="http://schemas.microsoft.com/office/drawing/2014/main" id="{E9520682-E11F-0FBF-E9FA-877E67AE54ED}"/>
                  </a:ext>
                </a:extLst>
              </p:cNvPr>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110;p83">
                <a:extLst>
                  <a:ext uri="{FF2B5EF4-FFF2-40B4-BE49-F238E27FC236}">
                    <a16:creationId xmlns:a16="http://schemas.microsoft.com/office/drawing/2014/main" id="{A9E5A2D9-01F5-1688-9390-4FD226689C51}"/>
                  </a:ext>
                </a:extLst>
              </p:cNvPr>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111;p83">
                <a:extLst>
                  <a:ext uri="{FF2B5EF4-FFF2-40B4-BE49-F238E27FC236}">
                    <a16:creationId xmlns:a16="http://schemas.microsoft.com/office/drawing/2014/main" id="{F806854B-1785-FB96-9AD6-83B7566B4745}"/>
                  </a:ext>
                </a:extLst>
              </p:cNvPr>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112;p83">
                <a:extLst>
                  <a:ext uri="{FF2B5EF4-FFF2-40B4-BE49-F238E27FC236}">
                    <a16:creationId xmlns:a16="http://schemas.microsoft.com/office/drawing/2014/main" id="{9EB73E1E-411D-1631-B80F-1D6F3A00F67A}"/>
                  </a:ext>
                </a:extLst>
              </p:cNvPr>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113;p83">
                <a:extLst>
                  <a:ext uri="{FF2B5EF4-FFF2-40B4-BE49-F238E27FC236}">
                    <a16:creationId xmlns:a16="http://schemas.microsoft.com/office/drawing/2014/main" id="{048AED87-48FF-DF6D-05D8-32441357017D}"/>
                  </a:ext>
                </a:extLst>
              </p:cNvPr>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619;p43">
              <a:extLst>
                <a:ext uri="{FF2B5EF4-FFF2-40B4-BE49-F238E27FC236}">
                  <a16:creationId xmlns:a16="http://schemas.microsoft.com/office/drawing/2014/main" id="{A2555AA0-EE76-1D98-D64C-D86AE4283E7C}"/>
                </a:ext>
              </a:extLst>
            </p:cNvPr>
            <p:cNvSpPr txBox="1">
              <a:spLocks/>
            </p:cNvSpPr>
            <p:nvPr/>
          </p:nvSpPr>
          <p:spPr>
            <a:xfrm>
              <a:off x="1265123" y="3182452"/>
              <a:ext cx="1652100" cy="9159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spcBef>
                  <a:spcPts val="0"/>
                </a:spcBef>
              </a:pPr>
              <a:r>
                <a:rPr lang="en" sz="9600" dirty="0"/>
                <a:t>01</a:t>
              </a:r>
            </a:p>
          </p:txBody>
        </p:sp>
        <p:sp>
          <p:nvSpPr>
            <p:cNvPr id="14" name="Google Shape;619;p43">
              <a:extLst>
                <a:ext uri="{FF2B5EF4-FFF2-40B4-BE49-F238E27FC236}">
                  <a16:creationId xmlns:a16="http://schemas.microsoft.com/office/drawing/2014/main" id="{48A7FCAB-BFC3-9E02-1414-D57BEA160F5E}"/>
                </a:ext>
              </a:extLst>
            </p:cNvPr>
            <p:cNvSpPr txBox="1">
              <a:spLocks/>
            </p:cNvSpPr>
            <p:nvPr/>
          </p:nvSpPr>
          <p:spPr>
            <a:xfrm>
              <a:off x="3950286" y="3198259"/>
              <a:ext cx="1837866" cy="9159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spcBef>
                  <a:spcPts val="0"/>
                </a:spcBef>
              </a:pPr>
              <a:r>
                <a:rPr lang="en" sz="9600" dirty="0"/>
                <a:t>0</a:t>
              </a:r>
              <a:r>
                <a:rPr lang="hu-HU" sz="9600" dirty="0"/>
                <a:t>2</a:t>
              </a:r>
              <a:endParaRPr lang="en" sz="9600" dirty="0"/>
            </a:p>
          </p:txBody>
        </p:sp>
        <p:sp>
          <p:nvSpPr>
            <p:cNvPr id="18" name="Google Shape;619;p43">
              <a:extLst>
                <a:ext uri="{FF2B5EF4-FFF2-40B4-BE49-F238E27FC236}">
                  <a16:creationId xmlns:a16="http://schemas.microsoft.com/office/drawing/2014/main" id="{95A6F805-088A-B2CD-554F-257CA0422F17}"/>
                </a:ext>
              </a:extLst>
            </p:cNvPr>
            <p:cNvSpPr txBox="1">
              <a:spLocks/>
            </p:cNvSpPr>
            <p:nvPr/>
          </p:nvSpPr>
          <p:spPr>
            <a:xfrm>
              <a:off x="6658747" y="3182452"/>
              <a:ext cx="1652100" cy="9159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spcBef>
                  <a:spcPts val="0"/>
                </a:spcBef>
              </a:pPr>
              <a:r>
                <a:rPr lang="en" sz="9600" dirty="0"/>
                <a:t>0</a:t>
              </a:r>
              <a:r>
                <a:rPr lang="hu-HU" sz="9600" dirty="0"/>
                <a:t>3</a:t>
              </a:r>
              <a:endParaRPr lang="en" sz="9600" dirty="0"/>
            </a:p>
          </p:txBody>
        </p:sp>
        <p:sp>
          <p:nvSpPr>
            <p:cNvPr id="19" name="Google Shape;619;p43">
              <a:extLst>
                <a:ext uri="{FF2B5EF4-FFF2-40B4-BE49-F238E27FC236}">
                  <a16:creationId xmlns:a16="http://schemas.microsoft.com/office/drawing/2014/main" id="{1742529E-B2DC-5ABA-C182-DC0EAA40EBE7}"/>
                </a:ext>
              </a:extLst>
            </p:cNvPr>
            <p:cNvSpPr txBox="1">
              <a:spLocks/>
            </p:cNvSpPr>
            <p:nvPr/>
          </p:nvSpPr>
          <p:spPr>
            <a:xfrm>
              <a:off x="9330608" y="3198259"/>
              <a:ext cx="1652100" cy="9159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spcBef>
                  <a:spcPts val="0"/>
                </a:spcBef>
              </a:pPr>
              <a:r>
                <a:rPr lang="en" sz="9600" dirty="0"/>
                <a:t>0</a:t>
              </a:r>
              <a:r>
                <a:rPr lang="hu-HU" sz="9600" dirty="0"/>
                <a:t>4</a:t>
              </a:r>
              <a:endParaRPr lang="en" sz="9600" dirty="0"/>
            </a:p>
          </p:txBody>
        </p:sp>
      </p:grpSp>
      <p:sp>
        <p:nvSpPr>
          <p:cNvPr id="3" name="Google Shape;1025;p69">
            <a:extLst>
              <a:ext uri="{FF2B5EF4-FFF2-40B4-BE49-F238E27FC236}">
                <a16:creationId xmlns:a16="http://schemas.microsoft.com/office/drawing/2014/main" id="{C97C6F1E-130B-773A-532A-5A266EA0AC4D}"/>
              </a:ext>
            </a:extLst>
          </p:cNvPr>
          <p:cNvSpPr txBox="1"/>
          <p:nvPr/>
        </p:nvSpPr>
        <p:spPr>
          <a:xfrm>
            <a:off x="918035" y="1690688"/>
            <a:ext cx="10684175" cy="9198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hu-HU" dirty="0">
                <a:solidFill>
                  <a:schemeClr val="dk1"/>
                </a:solidFill>
                <a:latin typeface="IBM Plex Serif Light" panose="02060403050406000203" pitchFamily="18" charset="-18"/>
                <a:ea typeface="Mukta"/>
                <a:cs typeface="Mukta"/>
                <a:sym typeface="Mukta"/>
              </a:rPr>
              <a:t>A következő oldalon található grafikai elemek másolással, beillesztéssel, átméretezéssel egyszerűen felhasználhatók a prezentáció készítéséhez.</a:t>
            </a:r>
            <a:endParaRPr dirty="0">
              <a:solidFill>
                <a:schemeClr val="dk1"/>
              </a:solidFill>
              <a:latin typeface="IBM Plex Serif Light" panose="02060403050406000203" pitchFamily="18" charset="-18"/>
              <a:ea typeface="Mukta"/>
              <a:cs typeface="Mukta"/>
              <a:sym typeface="Mukta"/>
            </a:endParaRPr>
          </a:p>
        </p:txBody>
      </p:sp>
    </p:spTree>
    <p:extLst>
      <p:ext uri="{BB962C8B-B14F-4D97-AF65-F5344CB8AC3E}">
        <p14:creationId xmlns:p14="http://schemas.microsoft.com/office/powerpoint/2010/main" val="686112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AA9773-F752-FCB8-64E5-5831366DB6F3}"/>
              </a:ext>
            </a:extLst>
          </p:cNvPr>
          <p:cNvSpPr>
            <a:spLocks noGrp="1"/>
          </p:cNvSpPr>
          <p:nvPr>
            <p:ph type="title" idx="4294967295"/>
          </p:nvPr>
        </p:nvSpPr>
        <p:spPr>
          <a:xfrm>
            <a:off x="982089" y="308359"/>
            <a:ext cx="10515600" cy="1325563"/>
          </a:xfrm>
        </p:spPr>
        <p:txBody>
          <a:bodyPr/>
          <a:lstStyle/>
          <a:p>
            <a:r>
              <a:rPr lang="hu-HU" dirty="0"/>
              <a:t>Grafikai elemek</a:t>
            </a:r>
          </a:p>
        </p:txBody>
      </p:sp>
      <p:grpSp>
        <p:nvGrpSpPr>
          <p:cNvPr id="4" name="Google Shape;4015;p83">
            <a:extLst>
              <a:ext uri="{FF2B5EF4-FFF2-40B4-BE49-F238E27FC236}">
                <a16:creationId xmlns:a16="http://schemas.microsoft.com/office/drawing/2014/main" id="{8B6DB05D-A427-E72A-A358-47D556A61F3B}"/>
              </a:ext>
            </a:extLst>
          </p:cNvPr>
          <p:cNvGrpSpPr/>
          <p:nvPr/>
        </p:nvGrpSpPr>
        <p:grpSpPr>
          <a:xfrm>
            <a:off x="1181382" y="1474163"/>
            <a:ext cx="3204107" cy="267613"/>
            <a:chOff x="106648" y="895722"/>
            <a:chExt cx="4481413" cy="374300"/>
          </a:xfrm>
        </p:grpSpPr>
        <p:grpSp>
          <p:nvGrpSpPr>
            <p:cNvPr id="5" name="Google Shape;4016;p83">
              <a:extLst>
                <a:ext uri="{FF2B5EF4-FFF2-40B4-BE49-F238E27FC236}">
                  <a16:creationId xmlns:a16="http://schemas.microsoft.com/office/drawing/2014/main" id="{328A6038-0163-CA60-7CF3-39A43AADFAAD}"/>
                </a:ext>
              </a:extLst>
            </p:cNvPr>
            <p:cNvGrpSpPr/>
            <p:nvPr/>
          </p:nvGrpSpPr>
          <p:grpSpPr>
            <a:xfrm>
              <a:off x="2233276" y="895722"/>
              <a:ext cx="1082667" cy="223591"/>
              <a:chOff x="4808316" y="2800065"/>
              <a:chExt cx="1999386" cy="412910"/>
            </a:xfrm>
          </p:grpSpPr>
          <p:sp>
            <p:nvSpPr>
              <p:cNvPr id="21" name="Google Shape;4017;p83">
                <a:extLst>
                  <a:ext uri="{FF2B5EF4-FFF2-40B4-BE49-F238E27FC236}">
                    <a16:creationId xmlns:a16="http://schemas.microsoft.com/office/drawing/2014/main" id="{CA540C17-7F90-1D23-0A32-36B37A671AF9}"/>
                  </a:ext>
                </a:extLst>
              </p:cNvPr>
              <p:cNvSpPr/>
              <p:nvPr/>
            </p:nvSpPr>
            <p:spPr>
              <a:xfrm>
                <a:off x="4849302" y="3079475"/>
                <a:ext cx="1958400" cy="1335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4018;p83">
                <a:extLst>
                  <a:ext uri="{FF2B5EF4-FFF2-40B4-BE49-F238E27FC236}">
                    <a16:creationId xmlns:a16="http://schemas.microsoft.com/office/drawing/2014/main" id="{57442A05-0822-5989-6BAF-04B5ACB3DE0F}"/>
                  </a:ext>
                </a:extLst>
              </p:cNvPr>
              <p:cNvGrpSpPr/>
              <p:nvPr/>
            </p:nvGrpSpPr>
            <p:grpSpPr>
              <a:xfrm>
                <a:off x="4808316" y="2800065"/>
                <a:ext cx="92400" cy="411825"/>
                <a:chOff x="845575" y="2563700"/>
                <a:chExt cx="92400" cy="411825"/>
              </a:xfrm>
            </p:grpSpPr>
            <p:cxnSp>
              <p:nvCxnSpPr>
                <p:cNvPr id="23" name="Google Shape;4019;p83">
                  <a:extLst>
                    <a:ext uri="{FF2B5EF4-FFF2-40B4-BE49-F238E27FC236}">
                      <a16:creationId xmlns:a16="http://schemas.microsoft.com/office/drawing/2014/main" id="{EF74BFC4-5CB8-FF5F-6A22-2E62839BB6FC}"/>
                    </a:ext>
                  </a:extLst>
                </p:cNvPr>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24" name="Google Shape;4020;p83">
                  <a:extLst>
                    <a:ext uri="{FF2B5EF4-FFF2-40B4-BE49-F238E27FC236}">
                      <a16:creationId xmlns:a16="http://schemas.microsoft.com/office/drawing/2014/main" id="{620ED1C3-56CE-C5AC-540D-BADD211CE350}"/>
                    </a:ext>
                  </a:extLst>
                </p:cNvPr>
                <p:cNvSpPr/>
                <p:nvPr/>
              </p:nvSpPr>
              <p:spPr>
                <a:xfrm>
                  <a:off x="845575"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4021;p83">
              <a:extLst>
                <a:ext uri="{FF2B5EF4-FFF2-40B4-BE49-F238E27FC236}">
                  <a16:creationId xmlns:a16="http://schemas.microsoft.com/office/drawing/2014/main" id="{40163159-CB6E-75A5-BDF0-D8D0BDA85B8E}"/>
                </a:ext>
              </a:extLst>
            </p:cNvPr>
            <p:cNvGrpSpPr/>
            <p:nvPr/>
          </p:nvGrpSpPr>
          <p:grpSpPr>
            <a:xfrm>
              <a:off x="106648" y="895722"/>
              <a:ext cx="1088401" cy="223591"/>
              <a:chOff x="881025" y="2800065"/>
              <a:chExt cx="2009975" cy="412910"/>
            </a:xfrm>
          </p:grpSpPr>
          <p:sp>
            <p:nvSpPr>
              <p:cNvPr id="17" name="Google Shape;4022;p83">
                <a:extLst>
                  <a:ext uri="{FF2B5EF4-FFF2-40B4-BE49-F238E27FC236}">
                    <a16:creationId xmlns:a16="http://schemas.microsoft.com/office/drawing/2014/main" id="{0F02335C-499C-9A9F-2DC2-774A8B183B34}"/>
                  </a:ext>
                </a:extLst>
              </p:cNvPr>
              <p:cNvSpPr/>
              <p:nvPr/>
            </p:nvSpPr>
            <p:spPr>
              <a:xfrm>
                <a:off x="932600" y="3079475"/>
                <a:ext cx="1958400" cy="1335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4023;p83">
                <a:extLst>
                  <a:ext uri="{FF2B5EF4-FFF2-40B4-BE49-F238E27FC236}">
                    <a16:creationId xmlns:a16="http://schemas.microsoft.com/office/drawing/2014/main" id="{F5B3CC42-E1E1-2C48-27F3-2F68871B3279}"/>
                  </a:ext>
                </a:extLst>
              </p:cNvPr>
              <p:cNvGrpSpPr/>
              <p:nvPr/>
            </p:nvGrpSpPr>
            <p:grpSpPr>
              <a:xfrm>
                <a:off x="881025" y="2800065"/>
                <a:ext cx="92400" cy="411825"/>
                <a:chOff x="845575" y="2563700"/>
                <a:chExt cx="92400" cy="411825"/>
              </a:xfrm>
            </p:grpSpPr>
            <p:cxnSp>
              <p:nvCxnSpPr>
                <p:cNvPr id="19" name="Google Shape;4024;p83">
                  <a:extLst>
                    <a:ext uri="{FF2B5EF4-FFF2-40B4-BE49-F238E27FC236}">
                      <a16:creationId xmlns:a16="http://schemas.microsoft.com/office/drawing/2014/main" id="{6BE9FEB6-E9E5-0001-EFA2-78009426E5BB}"/>
                    </a:ext>
                  </a:extLst>
                </p:cNvPr>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20" name="Google Shape;4025;p83">
                  <a:extLst>
                    <a:ext uri="{FF2B5EF4-FFF2-40B4-BE49-F238E27FC236}">
                      <a16:creationId xmlns:a16="http://schemas.microsoft.com/office/drawing/2014/main" id="{4DC696F1-0C18-7DE8-7141-BDCD56B7C3D5}"/>
                    </a:ext>
                  </a:extLst>
                </p:cNvPr>
                <p:cNvSpPr/>
                <p:nvPr/>
              </p:nvSpPr>
              <p:spPr>
                <a:xfrm>
                  <a:off x="845575"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Google Shape;4026;p83">
              <a:extLst>
                <a:ext uri="{FF2B5EF4-FFF2-40B4-BE49-F238E27FC236}">
                  <a16:creationId xmlns:a16="http://schemas.microsoft.com/office/drawing/2014/main" id="{DEF8847E-C97A-3F1A-B1BC-0FF73182B2F4}"/>
                </a:ext>
              </a:extLst>
            </p:cNvPr>
            <p:cNvGrpSpPr/>
            <p:nvPr/>
          </p:nvGrpSpPr>
          <p:grpSpPr>
            <a:xfrm>
              <a:off x="1172346" y="1047018"/>
              <a:ext cx="1083151" cy="223003"/>
              <a:chOff x="2849073" y="3079467"/>
              <a:chExt cx="2000279" cy="411825"/>
            </a:xfrm>
          </p:grpSpPr>
          <p:sp>
            <p:nvSpPr>
              <p:cNvPr id="13" name="Google Shape;4027;p83">
                <a:extLst>
                  <a:ext uri="{FF2B5EF4-FFF2-40B4-BE49-F238E27FC236}">
                    <a16:creationId xmlns:a16="http://schemas.microsoft.com/office/drawing/2014/main" id="{A86EF6BB-ED0C-323F-74D7-8FBFE5B83F9B}"/>
                  </a:ext>
                </a:extLst>
              </p:cNvPr>
              <p:cNvSpPr/>
              <p:nvPr/>
            </p:nvSpPr>
            <p:spPr>
              <a:xfrm>
                <a:off x="2890952" y="3079475"/>
                <a:ext cx="1958400" cy="1335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4028;p83">
                <a:extLst>
                  <a:ext uri="{FF2B5EF4-FFF2-40B4-BE49-F238E27FC236}">
                    <a16:creationId xmlns:a16="http://schemas.microsoft.com/office/drawing/2014/main" id="{92557192-84BF-1050-CF8B-F226A46763F0}"/>
                  </a:ext>
                </a:extLst>
              </p:cNvPr>
              <p:cNvGrpSpPr/>
              <p:nvPr/>
            </p:nvGrpSpPr>
            <p:grpSpPr>
              <a:xfrm rot="10800000">
                <a:off x="2849073" y="3079467"/>
                <a:ext cx="92400" cy="411825"/>
                <a:chOff x="2070100" y="2563700"/>
                <a:chExt cx="92400" cy="411825"/>
              </a:xfrm>
            </p:grpSpPr>
            <p:cxnSp>
              <p:nvCxnSpPr>
                <p:cNvPr id="15" name="Google Shape;4029;p83">
                  <a:extLst>
                    <a:ext uri="{FF2B5EF4-FFF2-40B4-BE49-F238E27FC236}">
                      <a16:creationId xmlns:a16="http://schemas.microsoft.com/office/drawing/2014/main" id="{CFF22EBF-1E12-CE60-AA0D-1FFFA638B31F}"/>
                    </a:ext>
                  </a:extLst>
                </p:cNvPr>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16" name="Google Shape;4030;p83">
                  <a:extLst>
                    <a:ext uri="{FF2B5EF4-FFF2-40B4-BE49-F238E27FC236}">
                      <a16:creationId xmlns:a16="http://schemas.microsoft.com/office/drawing/2014/main" id="{D8E8E21F-3998-FF23-275A-3348F9D16151}"/>
                    </a:ext>
                  </a:extLst>
                </p:cNvPr>
                <p:cNvSpPr/>
                <p:nvPr/>
              </p:nvSpPr>
              <p:spPr>
                <a:xfrm>
                  <a:off x="2070100"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Google Shape;4031;p83">
              <a:extLst>
                <a:ext uri="{FF2B5EF4-FFF2-40B4-BE49-F238E27FC236}">
                  <a16:creationId xmlns:a16="http://schemas.microsoft.com/office/drawing/2014/main" id="{BECA04DF-1744-3A00-6D93-0FF75FCDF7D7}"/>
                </a:ext>
              </a:extLst>
            </p:cNvPr>
            <p:cNvGrpSpPr/>
            <p:nvPr/>
          </p:nvGrpSpPr>
          <p:grpSpPr>
            <a:xfrm>
              <a:off x="3290132" y="1047018"/>
              <a:ext cx="1297929" cy="223003"/>
              <a:chOff x="6760035" y="3079467"/>
              <a:chExt cx="2396914" cy="411825"/>
            </a:xfrm>
          </p:grpSpPr>
          <p:sp>
            <p:nvSpPr>
              <p:cNvPr id="9" name="Google Shape;4032;p83">
                <a:extLst>
                  <a:ext uri="{FF2B5EF4-FFF2-40B4-BE49-F238E27FC236}">
                    <a16:creationId xmlns:a16="http://schemas.microsoft.com/office/drawing/2014/main" id="{A39CD15E-B745-5C76-DC7F-5E352E227CB8}"/>
                  </a:ext>
                </a:extLst>
              </p:cNvPr>
              <p:cNvSpPr/>
              <p:nvPr/>
            </p:nvSpPr>
            <p:spPr>
              <a:xfrm>
                <a:off x="6807650" y="3079475"/>
                <a:ext cx="2349300" cy="1335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4033;p83">
                <a:extLst>
                  <a:ext uri="{FF2B5EF4-FFF2-40B4-BE49-F238E27FC236}">
                    <a16:creationId xmlns:a16="http://schemas.microsoft.com/office/drawing/2014/main" id="{1BC0EA8A-8DE8-DD8C-016C-D12FE0810CE9}"/>
                  </a:ext>
                </a:extLst>
              </p:cNvPr>
              <p:cNvGrpSpPr/>
              <p:nvPr/>
            </p:nvGrpSpPr>
            <p:grpSpPr>
              <a:xfrm rot="10800000">
                <a:off x="6760035" y="3079467"/>
                <a:ext cx="92400" cy="411825"/>
                <a:chOff x="2070100" y="2563700"/>
                <a:chExt cx="92400" cy="411825"/>
              </a:xfrm>
            </p:grpSpPr>
            <p:cxnSp>
              <p:nvCxnSpPr>
                <p:cNvPr id="11" name="Google Shape;4034;p83">
                  <a:extLst>
                    <a:ext uri="{FF2B5EF4-FFF2-40B4-BE49-F238E27FC236}">
                      <a16:creationId xmlns:a16="http://schemas.microsoft.com/office/drawing/2014/main" id="{9DDD8002-3A55-11B8-0E11-B01C917B0F18}"/>
                    </a:ext>
                  </a:extLst>
                </p:cNvPr>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12" name="Google Shape;4035;p83">
                  <a:extLst>
                    <a:ext uri="{FF2B5EF4-FFF2-40B4-BE49-F238E27FC236}">
                      <a16:creationId xmlns:a16="http://schemas.microsoft.com/office/drawing/2014/main" id="{4A0F129D-E996-B607-CFB7-ECAE22D028BB}"/>
                    </a:ext>
                  </a:extLst>
                </p:cNvPr>
                <p:cNvSpPr/>
                <p:nvPr/>
              </p:nvSpPr>
              <p:spPr>
                <a:xfrm>
                  <a:off x="2070100"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5" name="Google Shape;4036;p83">
            <a:extLst>
              <a:ext uri="{FF2B5EF4-FFF2-40B4-BE49-F238E27FC236}">
                <a16:creationId xmlns:a16="http://schemas.microsoft.com/office/drawing/2014/main" id="{E2C17837-B0CC-32E0-A5A2-4DE5D2B17916}"/>
              </a:ext>
            </a:extLst>
          </p:cNvPr>
          <p:cNvGrpSpPr/>
          <p:nvPr/>
        </p:nvGrpSpPr>
        <p:grpSpPr>
          <a:xfrm>
            <a:off x="2992795" y="4587554"/>
            <a:ext cx="1388431" cy="1037328"/>
            <a:chOff x="2183288" y="3555572"/>
            <a:chExt cx="1136241" cy="835873"/>
          </a:xfrm>
        </p:grpSpPr>
        <p:sp>
          <p:nvSpPr>
            <p:cNvPr id="26" name="Google Shape;4037;p83">
              <a:extLst>
                <a:ext uri="{FF2B5EF4-FFF2-40B4-BE49-F238E27FC236}">
                  <a16:creationId xmlns:a16="http://schemas.microsoft.com/office/drawing/2014/main" id="{AA1A7AC6-D0E5-C585-9E7F-02AD55CBA0B4}"/>
                </a:ext>
              </a:extLst>
            </p:cNvPr>
            <p:cNvSpPr/>
            <p:nvPr/>
          </p:nvSpPr>
          <p:spPr>
            <a:xfrm>
              <a:off x="2673740" y="4350566"/>
              <a:ext cx="270028" cy="11697"/>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4038;p83">
              <a:extLst>
                <a:ext uri="{FF2B5EF4-FFF2-40B4-BE49-F238E27FC236}">
                  <a16:creationId xmlns:a16="http://schemas.microsoft.com/office/drawing/2014/main" id="{1E5DAC9B-B5AA-678C-CA8C-C2859F6B75AF}"/>
                </a:ext>
              </a:extLst>
            </p:cNvPr>
            <p:cNvGrpSpPr/>
            <p:nvPr/>
          </p:nvGrpSpPr>
          <p:grpSpPr>
            <a:xfrm>
              <a:off x="2205895" y="3637269"/>
              <a:ext cx="1089848" cy="724993"/>
              <a:chOff x="2205895" y="3637269"/>
              <a:chExt cx="1089848" cy="724993"/>
            </a:xfrm>
          </p:grpSpPr>
          <p:sp>
            <p:nvSpPr>
              <p:cNvPr id="41" name="Google Shape;4039;p83">
                <a:extLst>
                  <a:ext uri="{FF2B5EF4-FFF2-40B4-BE49-F238E27FC236}">
                    <a16:creationId xmlns:a16="http://schemas.microsoft.com/office/drawing/2014/main" id="{3DD63034-965E-55C9-3880-84FDF1744818}"/>
                  </a:ext>
                </a:extLst>
              </p:cNvPr>
              <p:cNvSpPr/>
              <p:nvPr/>
            </p:nvSpPr>
            <p:spPr>
              <a:xfrm>
                <a:off x="2205895" y="4204394"/>
                <a:ext cx="555376" cy="157849"/>
              </a:xfrm>
              <a:custGeom>
                <a:avLst/>
                <a:gdLst/>
                <a:ahLst/>
                <a:cxnLst/>
                <a:rect l="l" t="t" r="r" b="b"/>
                <a:pathLst>
                  <a:path w="128485" h="36518" extrusionOk="0">
                    <a:moveTo>
                      <a:pt x="2706" y="1"/>
                    </a:moveTo>
                    <a:lnTo>
                      <a:pt x="1" y="326"/>
                    </a:lnTo>
                    <a:cubicBezTo>
                      <a:pt x="1461" y="10577"/>
                      <a:pt x="6547" y="19612"/>
                      <a:pt x="13850" y="26130"/>
                    </a:cubicBezTo>
                    <a:cubicBezTo>
                      <a:pt x="21288" y="32568"/>
                      <a:pt x="30999" y="36517"/>
                      <a:pt x="41575" y="36517"/>
                    </a:cubicBezTo>
                    <a:lnTo>
                      <a:pt x="128484" y="36517"/>
                    </a:lnTo>
                    <a:lnTo>
                      <a:pt x="128484" y="33812"/>
                    </a:lnTo>
                    <a:lnTo>
                      <a:pt x="41575" y="33812"/>
                    </a:lnTo>
                    <a:cubicBezTo>
                      <a:pt x="31675" y="33812"/>
                      <a:pt x="22641" y="30188"/>
                      <a:pt x="15662" y="24102"/>
                    </a:cubicBezTo>
                    <a:cubicBezTo>
                      <a:pt x="8792" y="18016"/>
                      <a:pt x="4058" y="9468"/>
                      <a:pt x="2706"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040;p83">
                <a:extLst>
                  <a:ext uri="{FF2B5EF4-FFF2-40B4-BE49-F238E27FC236}">
                    <a16:creationId xmlns:a16="http://schemas.microsoft.com/office/drawing/2014/main" id="{A2D87860-52C8-6821-BCB8-6AAC53310DFF}"/>
                  </a:ext>
                </a:extLst>
              </p:cNvPr>
              <p:cNvSpPr/>
              <p:nvPr/>
            </p:nvSpPr>
            <p:spPr>
              <a:xfrm>
                <a:off x="2206834" y="3993916"/>
                <a:ext cx="218757" cy="153401"/>
              </a:xfrm>
              <a:custGeom>
                <a:avLst/>
                <a:gdLst/>
                <a:ahLst/>
                <a:cxnLst/>
                <a:rect l="l" t="t" r="r" b="b"/>
                <a:pathLst>
                  <a:path w="50609" h="35489" extrusionOk="0">
                    <a:moveTo>
                      <a:pt x="41358" y="0"/>
                    </a:moveTo>
                    <a:cubicBezTo>
                      <a:pt x="30998" y="0"/>
                      <a:pt x="21423" y="3814"/>
                      <a:pt x="14093" y="10144"/>
                    </a:cubicBezTo>
                    <a:cubicBezTo>
                      <a:pt x="6762" y="16338"/>
                      <a:pt x="1596" y="25129"/>
                      <a:pt x="0" y="35029"/>
                    </a:cubicBezTo>
                    <a:lnTo>
                      <a:pt x="2597" y="35489"/>
                    </a:lnTo>
                    <a:cubicBezTo>
                      <a:pt x="4166" y="26238"/>
                      <a:pt x="9034" y="18015"/>
                      <a:pt x="15905" y="12173"/>
                    </a:cubicBezTo>
                    <a:cubicBezTo>
                      <a:pt x="22775" y="6303"/>
                      <a:pt x="31675" y="2705"/>
                      <a:pt x="41358" y="2705"/>
                    </a:cubicBezTo>
                    <a:lnTo>
                      <a:pt x="50609" y="2705"/>
                    </a:lnTo>
                    <a:lnTo>
                      <a:pt x="50609"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041;p83">
                <a:extLst>
                  <a:ext uri="{FF2B5EF4-FFF2-40B4-BE49-F238E27FC236}">
                    <a16:creationId xmlns:a16="http://schemas.microsoft.com/office/drawing/2014/main" id="{7021111D-6A15-6AE7-C114-C5A76905474B}"/>
                  </a:ext>
                </a:extLst>
              </p:cNvPr>
              <p:cNvSpPr/>
              <p:nvPr/>
            </p:nvSpPr>
            <p:spPr>
              <a:xfrm>
                <a:off x="2487003" y="3847747"/>
                <a:ext cx="808740" cy="157849"/>
              </a:xfrm>
              <a:custGeom>
                <a:avLst/>
                <a:gdLst/>
                <a:ahLst/>
                <a:cxnLst/>
                <a:rect l="l" t="t" r="r" b="b"/>
                <a:pathLst>
                  <a:path w="187100" h="36518" extrusionOk="0">
                    <a:moveTo>
                      <a:pt x="184395" y="1"/>
                    </a:moveTo>
                    <a:cubicBezTo>
                      <a:pt x="183150" y="9468"/>
                      <a:pt x="178309" y="17908"/>
                      <a:pt x="171438" y="23994"/>
                    </a:cubicBezTo>
                    <a:cubicBezTo>
                      <a:pt x="164432" y="30080"/>
                      <a:pt x="155425" y="33812"/>
                      <a:pt x="145498" y="33812"/>
                    </a:cubicBezTo>
                    <a:lnTo>
                      <a:pt x="1" y="33812"/>
                    </a:lnTo>
                    <a:lnTo>
                      <a:pt x="1" y="36517"/>
                    </a:lnTo>
                    <a:lnTo>
                      <a:pt x="145498" y="36517"/>
                    </a:lnTo>
                    <a:cubicBezTo>
                      <a:pt x="156101" y="36517"/>
                      <a:pt x="165785" y="32568"/>
                      <a:pt x="173223" y="26022"/>
                    </a:cubicBezTo>
                    <a:cubicBezTo>
                      <a:pt x="180554" y="19612"/>
                      <a:pt x="185747" y="10469"/>
                      <a:pt x="187100" y="326"/>
                    </a:cubicBezTo>
                    <a:lnTo>
                      <a:pt x="18439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042;p83">
                <a:extLst>
                  <a:ext uri="{FF2B5EF4-FFF2-40B4-BE49-F238E27FC236}">
                    <a16:creationId xmlns:a16="http://schemas.microsoft.com/office/drawing/2014/main" id="{5DDABF35-E7AB-C952-6875-745B2F77945D}"/>
                  </a:ext>
                </a:extLst>
              </p:cNvPr>
              <p:cNvSpPr/>
              <p:nvPr/>
            </p:nvSpPr>
            <p:spPr>
              <a:xfrm>
                <a:off x="2919192" y="3637269"/>
                <a:ext cx="375081" cy="148491"/>
              </a:xfrm>
              <a:custGeom>
                <a:avLst/>
                <a:gdLst/>
                <a:ahLst/>
                <a:cxnLst/>
                <a:rect l="l" t="t" r="r" b="b"/>
                <a:pathLst>
                  <a:path w="86774" h="34353" extrusionOk="0">
                    <a:moveTo>
                      <a:pt x="0" y="0"/>
                    </a:moveTo>
                    <a:lnTo>
                      <a:pt x="0" y="2705"/>
                    </a:lnTo>
                    <a:lnTo>
                      <a:pt x="45524" y="2705"/>
                    </a:lnTo>
                    <a:cubicBezTo>
                      <a:pt x="54991" y="2705"/>
                      <a:pt x="63674" y="6195"/>
                      <a:pt x="70545" y="11821"/>
                    </a:cubicBezTo>
                    <a:cubicBezTo>
                      <a:pt x="77415" y="17582"/>
                      <a:pt x="82284" y="25454"/>
                      <a:pt x="84177" y="34353"/>
                    </a:cubicBezTo>
                    <a:lnTo>
                      <a:pt x="86774" y="33920"/>
                    </a:lnTo>
                    <a:cubicBezTo>
                      <a:pt x="84854" y="24345"/>
                      <a:pt x="79579" y="15878"/>
                      <a:pt x="72249" y="9792"/>
                    </a:cubicBezTo>
                    <a:cubicBezTo>
                      <a:pt x="65027" y="3706"/>
                      <a:pt x="55668" y="0"/>
                      <a:pt x="45524"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043;p83">
                <a:extLst>
                  <a:ext uri="{FF2B5EF4-FFF2-40B4-BE49-F238E27FC236}">
                    <a16:creationId xmlns:a16="http://schemas.microsoft.com/office/drawing/2014/main" id="{0481D1BF-8010-34C5-5CC8-C87FA113ECB1}"/>
                  </a:ext>
                </a:extLst>
              </p:cNvPr>
              <p:cNvSpPr/>
              <p:nvPr/>
            </p:nvSpPr>
            <p:spPr>
              <a:xfrm>
                <a:off x="2233143" y="3637269"/>
                <a:ext cx="621199" cy="11697"/>
              </a:xfrm>
              <a:custGeom>
                <a:avLst/>
                <a:gdLst/>
                <a:ahLst/>
                <a:cxnLst/>
                <a:rect l="l" t="t" r="r" b="b"/>
                <a:pathLst>
                  <a:path w="143713" h="2706" extrusionOk="0">
                    <a:moveTo>
                      <a:pt x="0" y="0"/>
                    </a:moveTo>
                    <a:lnTo>
                      <a:pt x="0" y="2705"/>
                    </a:lnTo>
                    <a:lnTo>
                      <a:pt x="143712" y="2705"/>
                    </a:lnTo>
                    <a:lnTo>
                      <a:pt x="143712"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044;p83">
                <a:extLst>
                  <a:ext uri="{FF2B5EF4-FFF2-40B4-BE49-F238E27FC236}">
                    <a16:creationId xmlns:a16="http://schemas.microsoft.com/office/drawing/2014/main" id="{879B2007-B67F-38AB-25CE-1A076B1C79D0}"/>
                  </a:ext>
                </a:extLst>
              </p:cNvPr>
              <p:cNvSpPr/>
              <p:nvPr/>
            </p:nvSpPr>
            <p:spPr>
              <a:xfrm>
                <a:off x="3004568" y="4350566"/>
                <a:ext cx="270028" cy="11697"/>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4045;p83">
              <a:extLst>
                <a:ext uri="{FF2B5EF4-FFF2-40B4-BE49-F238E27FC236}">
                  <a16:creationId xmlns:a16="http://schemas.microsoft.com/office/drawing/2014/main" id="{1D5605D4-BA6A-30BF-2C6F-DECC40EFC2B6}"/>
                </a:ext>
              </a:extLst>
            </p:cNvPr>
            <p:cNvSpPr/>
            <p:nvPr/>
          </p:nvSpPr>
          <p:spPr>
            <a:xfrm rot="5400000">
              <a:off x="2852961" y="3612770"/>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 name="Google Shape;4046;p83">
              <a:extLst>
                <a:ext uri="{FF2B5EF4-FFF2-40B4-BE49-F238E27FC236}">
                  <a16:creationId xmlns:a16="http://schemas.microsoft.com/office/drawing/2014/main" id="{F9568770-C4DA-E887-07C5-B0ACB0F2FEC6}"/>
                </a:ext>
              </a:extLst>
            </p:cNvPr>
            <p:cNvCxnSpPr/>
            <p:nvPr/>
          </p:nvCxnSpPr>
          <p:spPr>
            <a:xfrm>
              <a:off x="2887992" y="3555572"/>
              <a:ext cx="0" cy="52500"/>
            </a:xfrm>
            <a:prstGeom prst="straightConnector1">
              <a:avLst/>
            </a:prstGeom>
            <a:noFill/>
            <a:ln w="9525" cap="flat" cmpd="sng">
              <a:solidFill>
                <a:srgbClr val="BAC8D3"/>
              </a:solidFill>
              <a:prstDash val="solid"/>
              <a:round/>
              <a:headEnd type="diamond" w="med" len="med"/>
              <a:tailEnd type="none" w="med" len="med"/>
            </a:ln>
          </p:spPr>
        </p:cxnSp>
        <p:grpSp>
          <p:nvGrpSpPr>
            <p:cNvPr id="30" name="Google Shape;4047;p83">
              <a:extLst>
                <a:ext uri="{FF2B5EF4-FFF2-40B4-BE49-F238E27FC236}">
                  <a16:creationId xmlns:a16="http://schemas.microsoft.com/office/drawing/2014/main" id="{6CA8716C-919F-7999-3C05-6F2CD4FAE2F2}"/>
                </a:ext>
              </a:extLst>
            </p:cNvPr>
            <p:cNvGrpSpPr/>
            <p:nvPr/>
          </p:nvGrpSpPr>
          <p:grpSpPr>
            <a:xfrm>
              <a:off x="3173850" y="3779426"/>
              <a:ext cx="145679" cy="70048"/>
              <a:chOff x="3173850" y="3779426"/>
              <a:chExt cx="145679" cy="70048"/>
            </a:xfrm>
          </p:grpSpPr>
          <p:cxnSp>
            <p:nvCxnSpPr>
              <p:cNvPr id="39" name="Google Shape;4048;p83">
                <a:extLst>
                  <a:ext uri="{FF2B5EF4-FFF2-40B4-BE49-F238E27FC236}">
                    <a16:creationId xmlns:a16="http://schemas.microsoft.com/office/drawing/2014/main" id="{C8FDD2EE-D297-4C5D-94B1-116E83363562}"/>
                  </a:ext>
                </a:extLst>
              </p:cNvPr>
              <p:cNvCxnSpPr/>
              <p:nvPr/>
            </p:nvCxnSpPr>
            <p:spPr>
              <a:xfrm rot="10800000">
                <a:off x="3173850" y="3817250"/>
                <a:ext cx="94500" cy="0"/>
              </a:xfrm>
              <a:prstGeom prst="straightConnector1">
                <a:avLst/>
              </a:prstGeom>
              <a:noFill/>
              <a:ln w="9525" cap="flat" cmpd="sng">
                <a:solidFill>
                  <a:srgbClr val="BAC8D3"/>
                </a:solidFill>
                <a:prstDash val="solid"/>
                <a:round/>
                <a:headEnd type="none" w="med" len="med"/>
                <a:tailEnd type="diamond" w="med" len="med"/>
              </a:ln>
            </p:spPr>
          </p:cxnSp>
          <p:sp>
            <p:nvSpPr>
              <p:cNvPr id="40" name="Google Shape;4049;p83">
                <a:extLst>
                  <a:ext uri="{FF2B5EF4-FFF2-40B4-BE49-F238E27FC236}">
                    <a16:creationId xmlns:a16="http://schemas.microsoft.com/office/drawing/2014/main" id="{715BD57D-13FF-5A48-32E9-5836ED0A847F}"/>
                  </a:ext>
                </a:extLst>
              </p:cNvPr>
              <p:cNvSpPr/>
              <p:nvPr/>
            </p:nvSpPr>
            <p:spPr>
              <a:xfrm rot="5400000">
                <a:off x="3254146" y="3784092"/>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4050;p83">
              <a:extLst>
                <a:ext uri="{FF2B5EF4-FFF2-40B4-BE49-F238E27FC236}">
                  <a16:creationId xmlns:a16="http://schemas.microsoft.com/office/drawing/2014/main" id="{93B3C81E-AC95-F703-CF26-7C0A440372F6}"/>
                </a:ext>
              </a:extLst>
            </p:cNvPr>
            <p:cNvGrpSpPr/>
            <p:nvPr/>
          </p:nvGrpSpPr>
          <p:grpSpPr>
            <a:xfrm>
              <a:off x="2183288" y="4139483"/>
              <a:ext cx="145133" cy="70048"/>
              <a:chOff x="2183288" y="4139483"/>
              <a:chExt cx="145133" cy="70048"/>
            </a:xfrm>
          </p:grpSpPr>
          <p:cxnSp>
            <p:nvCxnSpPr>
              <p:cNvPr id="37" name="Google Shape;4051;p83">
                <a:extLst>
                  <a:ext uri="{FF2B5EF4-FFF2-40B4-BE49-F238E27FC236}">
                    <a16:creationId xmlns:a16="http://schemas.microsoft.com/office/drawing/2014/main" id="{DE350E91-53CB-C0A0-EB51-14C6C77F628C}"/>
                  </a:ext>
                </a:extLst>
              </p:cNvPr>
              <p:cNvCxnSpPr/>
              <p:nvPr/>
            </p:nvCxnSpPr>
            <p:spPr>
              <a:xfrm rot="10800000">
                <a:off x="2239021" y="4174494"/>
                <a:ext cx="89400" cy="0"/>
              </a:xfrm>
              <a:prstGeom prst="straightConnector1">
                <a:avLst/>
              </a:prstGeom>
              <a:noFill/>
              <a:ln w="9525" cap="flat" cmpd="sng">
                <a:solidFill>
                  <a:srgbClr val="BAC8D3"/>
                </a:solidFill>
                <a:prstDash val="solid"/>
                <a:round/>
                <a:headEnd type="diamond" w="med" len="med"/>
                <a:tailEnd type="none" w="med" len="med"/>
              </a:ln>
            </p:spPr>
          </p:cxnSp>
          <p:sp>
            <p:nvSpPr>
              <p:cNvPr id="38" name="Google Shape;4052;p83">
                <a:extLst>
                  <a:ext uri="{FF2B5EF4-FFF2-40B4-BE49-F238E27FC236}">
                    <a16:creationId xmlns:a16="http://schemas.microsoft.com/office/drawing/2014/main" id="{662C844D-8202-9007-DAA2-BE1544BB3049}"/>
                  </a:ext>
                </a:extLst>
              </p:cNvPr>
              <p:cNvSpPr/>
              <p:nvPr/>
            </p:nvSpPr>
            <p:spPr>
              <a:xfrm rot="5400000">
                <a:off x="2178622" y="4144149"/>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4053;p83">
              <a:extLst>
                <a:ext uri="{FF2B5EF4-FFF2-40B4-BE49-F238E27FC236}">
                  <a16:creationId xmlns:a16="http://schemas.microsoft.com/office/drawing/2014/main" id="{71297311-7980-A621-0EEB-DCC9C63750E2}"/>
                </a:ext>
              </a:extLst>
            </p:cNvPr>
            <p:cNvSpPr/>
            <p:nvPr/>
          </p:nvSpPr>
          <p:spPr>
            <a:xfrm rot="5400000">
              <a:off x="2420934" y="3967554"/>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 name="Google Shape;4054;p83">
              <a:extLst>
                <a:ext uri="{FF2B5EF4-FFF2-40B4-BE49-F238E27FC236}">
                  <a16:creationId xmlns:a16="http://schemas.microsoft.com/office/drawing/2014/main" id="{6C854306-7FCD-3D60-6EEB-D3C0FA26425B}"/>
                </a:ext>
              </a:extLst>
            </p:cNvPr>
            <p:cNvCxnSpPr/>
            <p:nvPr/>
          </p:nvCxnSpPr>
          <p:spPr>
            <a:xfrm>
              <a:off x="2455973" y="3911736"/>
              <a:ext cx="0" cy="52500"/>
            </a:xfrm>
            <a:prstGeom prst="straightConnector1">
              <a:avLst/>
            </a:prstGeom>
            <a:noFill/>
            <a:ln w="9525" cap="flat" cmpd="sng">
              <a:solidFill>
                <a:srgbClr val="BAC8D3"/>
              </a:solidFill>
              <a:prstDash val="solid"/>
              <a:round/>
              <a:headEnd type="diamond" w="med" len="med"/>
              <a:tailEnd type="none" w="med" len="med"/>
            </a:ln>
          </p:spPr>
        </p:cxnSp>
        <p:grpSp>
          <p:nvGrpSpPr>
            <p:cNvPr id="34" name="Google Shape;4055;p83">
              <a:extLst>
                <a:ext uri="{FF2B5EF4-FFF2-40B4-BE49-F238E27FC236}">
                  <a16:creationId xmlns:a16="http://schemas.microsoft.com/office/drawing/2014/main" id="{01B65C94-96C0-09F5-CE2C-4FFAC8735699}"/>
                </a:ext>
              </a:extLst>
            </p:cNvPr>
            <p:cNvGrpSpPr/>
            <p:nvPr/>
          </p:nvGrpSpPr>
          <p:grpSpPr>
            <a:xfrm>
              <a:off x="2943836" y="4268886"/>
              <a:ext cx="60717" cy="122559"/>
              <a:chOff x="2943836" y="4268886"/>
              <a:chExt cx="60717" cy="122559"/>
            </a:xfrm>
          </p:grpSpPr>
          <p:sp>
            <p:nvSpPr>
              <p:cNvPr id="35" name="Google Shape;4056;p83">
                <a:extLst>
                  <a:ext uri="{FF2B5EF4-FFF2-40B4-BE49-F238E27FC236}">
                    <a16:creationId xmlns:a16="http://schemas.microsoft.com/office/drawing/2014/main" id="{3B3CE688-9F04-20C3-6E53-9F70A432EB4E}"/>
                  </a:ext>
                </a:extLst>
              </p:cNvPr>
              <p:cNvSpPr/>
              <p:nvPr/>
            </p:nvSpPr>
            <p:spPr>
              <a:xfrm rot="5400000">
                <a:off x="2939170" y="4326062"/>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 name="Google Shape;4057;p83">
                <a:extLst>
                  <a:ext uri="{FF2B5EF4-FFF2-40B4-BE49-F238E27FC236}">
                    <a16:creationId xmlns:a16="http://schemas.microsoft.com/office/drawing/2014/main" id="{2A4DBF69-32BA-702B-72F7-70D557BDD6C2}"/>
                  </a:ext>
                </a:extLst>
              </p:cNvPr>
              <p:cNvCxnSpPr/>
              <p:nvPr/>
            </p:nvCxnSpPr>
            <p:spPr>
              <a:xfrm>
                <a:off x="2974204" y="4268886"/>
                <a:ext cx="0" cy="52500"/>
              </a:xfrm>
              <a:prstGeom prst="straightConnector1">
                <a:avLst/>
              </a:prstGeom>
              <a:noFill/>
              <a:ln w="9525" cap="flat" cmpd="sng">
                <a:solidFill>
                  <a:srgbClr val="BAC8D3"/>
                </a:solidFill>
                <a:prstDash val="solid"/>
                <a:round/>
                <a:headEnd type="diamond" w="med" len="med"/>
                <a:tailEnd type="none" w="med" len="med"/>
              </a:ln>
            </p:spPr>
          </p:cxnSp>
        </p:grpSp>
      </p:grpSp>
      <p:grpSp>
        <p:nvGrpSpPr>
          <p:cNvPr id="47" name="Google Shape;4058;p83">
            <a:extLst>
              <a:ext uri="{FF2B5EF4-FFF2-40B4-BE49-F238E27FC236}">
                <a16:creationId xmlns:a16="http://schemas.microsoft.com/office/drawing/2014/main" id="{19AFCAEC-B9D0-A0D4-D470-7F9CEAC119A3}"/>
              </a:ext>
            </a:extLst>
          </p:cNvPr>
          <p:cNvGrpSpPr/>
          <p:nvPr/>
        </p:nvGrpSpPr>
        <p:grpSpPr>
          <a:xfrm>
            <a:off x="4606406" y="1889872"/>
            <a:ext cx="2141187" cy="983896"/>
            <a:chOff x="3530532" y="1496185"/>
            <a:chExt cx="1562000" cy="706730"/>
          </a:xfrm>
        </p:grpSpPr>
        <p:cxnSp>
          <p:nvCxnSpPr>
            <p:cNvPr id="48" name="Google Shape;4059;p83">
              <a:extLst>
                <a:ext uri="{FF2B5EF4-FFF2-40B4-BE49-F238E27FC236}">
                  <a16:creationId xmlns:a16="http://schemas.microsoft.com/office/drawing/2014/main" id="{639CC32C-EB43-2355-CEAA-4D57F68BBE08}"/>
                </a:ext>
              </a:extLst>
            </p:cNvPr>
            <p:cNvCxnSpPr/>
            <p:nvPr/>
          </p:nvCxnSpPr>
          <p:spPr>
            <a:xfrm>
              <a:off x="3583832" y="1857562"/>
              <a:ext cx="1508700" cy="0"/>
            </a:xfrm>
            <a:prstGeom prst="straightConnector1">
              <a:avLst/>
            </a:prstGeom>
            <a:noFill/>
            <a:ln w="28575" cap="flat" cmpd="sng">
              <a:solidFill>
                <a:srgbClr val="A5B7C6"/>
              </a:solidFill>
              <a:prstDash val="solid"/>
              <a:round/>
              <a:headEnd type="none" w="med" len="med"/>
              <a:tailEnd type="triangle" w="med" len="med"/>
            </a:ln>
          </p:spPr>
        </p:cxnSp>
        <p:grpSp>
          <p:nvGrpSpPr>
            <p:cNvPr id="49" name="Google Shape;4060;p83">
              <a:extLst>
                <a:ext uri="{FF2B5EF4-FFF2-40B4-BE49-F238E27FC236}">
                  <a16:creationId xmlns:a16="http://schemas.microsoft.com/office/drawing/2014/main" id="{F16B5F6A-B270-76B8-A63C-26B1C64CFCC7}"/>
                </a:ext>
              </a:extLst>
            </p:cNvPr>
            <p:cNvGrpSpPr/>
            <p:nvPr/>
          </p:nvGrpSpPr>
          <p:grpSpPr>
            <a:xfrm>
              <a:off x="3530532" y="1496185"/>
              <a:ext cx="323430" cy="463587"/>
              <a:chOff x="3530532" y="1496185"/>
              <a:chExt cx="323430" cy="463587"/>
            </a:xfrm>
          </p:grpSpPr>
          <p:grpSp>
            <p:nvGrpSpPr>
              <p:cNvPr id="65" name="Google Shape;4061;p83">
                <a:extLst>
                  <a:ext uri="{FF2B5EF4-FFF2-40B4-BE49-F238E27FC236}">
                    <a16:creationId xmlns:a16="http://schemas.microsoft.com/office/drawing/2014/main" id="{C0FDD53B-C8F5-FD3F-B2B8-EC442E19F8D0}"/>
                  </a:ext>
                </a:extLst>
              </p:cNvPr>
              <p:cNvGrpSpPr/>
              <p:nvPr/>
            </p:nvGrpSpPr>
            <p:grpSpPr>
              <a:xfrm>
                <a:off x="3567462" y="1496185"/>
                <a:ext cx="286500" cy="361376"/>
                <a:chOff x="3567462" y="1496185"/>
                <a:chExt cx="286500" cy="361376"/>
              </a:xfrm>
            </p:grpSpPr>
            <p:cxnSp>
              <p:nvCxnSpPr>
                <p:cNvPr id="67" name="Google Shape;4062;p83">
                  <a:extLst>
                    <a:ext uri="{FF2B5EF4-FFF2-40B4-BE49-F238E27FC236}">
                      <a16:creationId xmlns:a16="http://schemas.microsoft.com/office/drawing/2014/main" id="{676F8988-B1FC-1B44-46AB-6D6915C7D21D}"/>
                    </a:ext>
                  </a:extLst>
                </p:cNvPr>
                <p:cNvCxnSpPr/>
                <p:nvPr/>
              </p:nvCxnSpPr>
              <p:spPr>
                <a:xfrm rot="10800000">
                  <a:off x="3626630" y="1565661"/>
                  <a:ext cx="0" cy="291900"/>
                </a:xfrm>
                <a:prstGeom prst="straightConnector1">
                  <a:avLst/>
                </a:prstGeom>
                <a:noFill/>
                <a:ln w="28575" cap="flat" cmpd="sng">
                  <a:solidFill>
                    <a:srgbClr val="A5B7C6"/>
                  </a:solidFill>
                  <a:prstDash val="solid"/>
                  <a:round/>
                  <a:headEnd type="none" w="med" len="med"/>
                  <a:tailEnd type="none" w="med" len="med"/>
                </a:ln>
              </p:spPr>
            </p:cxnSp>
            <p:sp>
              <p:nvSpPr>
                <p:cNvPr id="68" name="Google Shape;4063;p83">
                  <a:extLst>
                    <a:ext uri="{FF2B5EF4-FFF2-40B4-BE49-F238E27FC236}">
                      <a16:creationId xmlns:a16="http://schemas.microsoft.com/office/drawing/2014/main" id="{6947BE6B-41B2-67E3-F8D2-6B3AE141B41D}"/>
                    </a:ext>
                  </a:extLst>
                </p:cNvPr>
                <p:cNvSpPr/>
                <p:nvPr/>
              </p:nvSpPr>
              <p:spPr>
                <a:xfrm>
                  <a:off x="3567462" y="1496185"/>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4064;p83">
                <a:extLst>
                  <a:ext uri="{FF2B5EF4-FFF2-40B4-BE49-F238E27FC236}">
                    <a16:creationId xmlns:a16="http://schemas.microsoft.com/office/drawing/2014/main" id="{9BC904ED-A9B9-1830-D5D2-1C6E0A115FBE}"/>
                  </a:ext>
                </a:extLst>
              </p:cNvPr>
              <p:cNvSpPr/>
              <p:nvPr/>
            </p:nvSpPr>
            <p:spPr>
              <a:xfrm>
                <a:off x="3530532" y="1771972"/>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4065;p83">
              <a:extLst>
                <a:ext uri="{FF2B5EF4-FFF2-40B4-BE49-F238E27FC236}">
                  <a16:creationId xmlns:a16="http://schemas.microsoft.com/office/drawing/2014/main" id="{940000D9-57B3-C164-517E-F34863612910}"/>
                </a:ext>
              </a:extLst>
            </p:cNvPr>
            <p:cNvGrpSpPr/>
            <p:nvPr/>
          </p:nvGrpSpPr>
          <p:grpSpPr>
            <a:xfrm>
              <a:off x="3891569" y="1779209"/>
              <a:ext cx="323945" cy="423706"/>
              <a:chOff x="3891569" y="1779209"/>
              <a:chExt cx="323945" cy="423706"/>
            </a:xfrm>
          </p:grpSpPr>
          <p:grpSp>
            <p:nvGrpSpPr>
              <p:cNvPr id="61" name="Google Shape;4066;p83">
                <a:extLst>
                  <a:ext uri="{FF2B5EF4-FFF2-40B4-BE49-F238E27FC236}">
                    <a16:creationId xmlns:a16="http://schemas.microsoft.com/office/drawing/2014/main" id="{B157672E-CBD7-3CB7-F17E-4ED9F3224786}"/>
                  </a:ext>
                </a:extLst>
              </p:cNvPr>
              <p:cNvGrpSpPr/>
              <p:nvPr/>
            </p:nvGrpSpPr>
            <p:grpSpPr>
              <a:xfrm>
                <a:off x="3929014" y="1881638"/>
                <a:ext cx="286500" cy="321278"/>
                <a:chOff x="3929014" y="1881638"/>
                <a:chExt cx="286500" cy="321278"/>
              </a:xfrm>
            </p:grpSpPr>
            <p:cxnSp>
              <p:nvCxnSpPr>
                <p:cNvPr id="63" name="Google Shape;4067;p83">
                  <a:extLst>
                    <a:ext uri="{FF2B5EF4-FFF2-40B4-BE49-F238E27FC236}">
                      <a16:creationId xmlns:a16="http://schemas.microsoft.com/office/drawing/2014/main" id="{994AE78F-73B7-F390-F971-206253F495A9}"/>
                    </a:ext>
                  </a:extLst>
                </p:cNvPr>
                <p:cNvCxnSpPr/>
                <p:nvPr/>
              </p:nvCxnSpPr>
              <p:spPr>
                <a:xfrm rot="10800000">
                  <a:off x="3988388" y="1881638"/>
                  <a:ext cx="0" cy="291900"/>
                </a:xfrm>
                <a:prstGeom prst="straightConnector1">
                  <a:avLst/>
                </a:prstGeom>
                <a:noFill/>
                <a:ln w="28575" cap="flat" cmpd="sng">
                  <a:solidFill>
                    <a:srgbClr val="A5B7C6"/>
                  </a:solidFill>
                  <a:prstDash val="solid"/>
                  <a:round/>
                  <a:headEnd type="none" w="med" len="med"/>
                  <a:tailEnd type="none" w="med" len="med"/>
                </a:ln>
              </p:spPr>
            </p:cxnSp>
            <p:sp>
              <p:nvSpPr>
                <p:cNvPr id="64" name="Google Shape;4068;p83">
                  <a:extLst>
                    <a:ext uri="{FF2B5EF4-FFF2-40B4-BE49-F238E27FC236}">
                      <a16:creationId xmlns:a16="http://schemas.microsoft.com/office/drawing/2014/main" id="{B02AFC1C-F252-41EE-08BE-266A39918766}"/>
                    </a:ext>
                  </a:extLst>
                </p:cNvPr>
                <p:cNvSpPr/>
                <p:nvPr/>
              </p:nvSpPr>
              <p:spPr>
                <a:xfrm>
                  <a:off x="3929014" y="2103016"/>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4069;p83">
                <a:extLst>
                  <a:ext uri="{FF2B5EF4-FFF2-40B4-BE49-F238E27FC236}">
                    <a16:creationId xmlns:a16="http://schemas.microsoft.com/office/drawing/2014/main" id="{0CC29221-8689-6274-2934-A0613158B3EE}"/>
                  </a:ext>
                </a:extLst>
              </p:cNvPr>
              <p:cNvSpPr/>
              <p:nvPr/>
            </p:nvSpPr>
            <p:spPr>
              <a:xfrm>
                <a:off x="3891569" y="1779209"/>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4070;p83">
              <a:extLst>
                <a:ext uri="{FF2B5EF4-FFF2-40B4-BE49-F238E27FC236}">
                  <a16:creationId xmlns:a16="http://schemas.microsoft.com/office/drawing/2014/main" id="{0C379E4C-3786-0083-6090-53A85C6AA40B}"/>
                </a:ext>
              </a:extLst>
            </p:cNvPr>
            <p:cNvGrpSpPr/>
            <p:nvPr/>
          </p:nvGrpSpPr>
          <p:grpSpPr>
            <a:xfrm>
              <a:off x="4252606" y="1496185"/>
              <a:ext cx="324721" cy="463587"/>
              <a:chOff x="4252606" y="1496185"/>
              <a:chExt cx="324721" cy="463587"/>
            </a:xfrm>
          </p:grpSpPr>
          <p:grpSp>
            <p:nvGrpSpPr>
              <p:cNvPr id="57" name="Google Shape;4071;p83">
                <a:extLst>
                  <a:ext uri="{FF2B5EF4-FFF2-40B4-BE49-F238E27FC236}">
                    <a16:creationId xmlns:a16="http://schemas.microsoft.com/office/drawing/2014/main" id="{8C12C2A6-0AB4-5FD8-983F-897C8409A74D}"/>
                  </a:ext>
                </a:extLst>
              </p:cNvPr>
              <p:cNvGrpSpPr/>
              <p:nvPr/>
            </p:nvGrpSpPr>
            <p:grpSpPr>
              <a:xfrm>
                <a:off x="4290828" y="1496185"/>
                <a:ext cx="286500" cy="361376"/>
                <a:chOff x="4290828" y="1496185"/>
                <a:chExt cx="286500" cy="361376"/>
              </a:xfrm>
            </p:grpSpPr>
            <p:cxnSp>
              <p:nvCxnSpPr>
                <p:cNvPr id="59" name="Google Shape;4072;p83">
                  <a:extLst>
                    <a:ext uri="{FF2B5EF4-FFF2-40B4-BE49-F238E27FC236}">
                      <a16:creationId xmlns:a16="http://schemas.microsoft.com/office/drawing/2014/main" id="{1EED0BDD-440E-BE1E-93DD-345744794466}"/>
                    </a:ext>
                  </a:extLst>
                </p:cNvPr>
                <p:cNvCxnSpPr/>
                <p:nvPr/>
              </p:nvCxnSpPr>
              <p:spPr>
                <a:xfrm rot="10800000">
                  <a:off x="4349995" y="1565661"/>
                  <a:ext cx="0" cy="291900"/>
                </a:xfrm>
                <a:prstGeom prst="straightConnector1">
                  <a:avLst/>
                </a:prstGeom>
                <a:noFill/>
                <a:ln w="28575" cap="flat" cmpd="sng">
                  <a:solidFill>
                    <a:srgbClr val="A5B7C6"/>
                  </a:solidFill>
                  <a:prstDash val="solid"/>
                  <a:round/>
                  <a:headEnd type="none" w="med" len="med"/>
                  <a:tailEnd type="none" w="med" len="med"/>
                </a:ln>
              </p:spPr>
            </p:cxnSp>
            <p:sp>
              <p:nvSpPr>
                <p:cNvPr id="60" name="Google Shape;4073;p83">
                  <a:extLst>
                    <a:ext uri="{FF2B5EF4-FFF2-40B4-BE49-F238E27FC236}">
                      <a16:creationId xmlns:a16="http://schemas.microsoft.com/office/drawing/2014/main" id="{A77436D2-FCF5-5C47-B07A-7E81A99179BF}"/>
                    </a:ext>
                  </a:extLst>
                </p:cNvPr>
                <p:cNvSpPr/>
                <p:nvPr/>
              </p:nvSpPr>
              <p:spPr>
                <a:xfrm>
                  <a:off x="4290828" y="1496185"/>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4074;p83">
                <a:extLst>
                  <a:ext uri="{FF2B5EF4-FFF2-40B4-BE49-F238E27FC236}">
                    <a16:creationId xmlns:a16="http://schemas.microsoft.com/office/drawing/2014/main" id="{1A9EFB4E-F86C-FCB6-9DDB-7C74BAC338E2}"/>
                  </a:ext>
                </a:extLst>
              </p:cNvPr>
              <p:cNvSpPr/>
              <p:nvPr/>
            </p:nvSpPr>
            <p:spPr>
              <a:xfrm>
                <a:off x="4252606" y="1771972"/>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4075;p83">
              <a:extLst>
                <a:ext uri="{FF2B5EF4-FFF2-40B4-BE49-F238E27FC236}">
                  <a16:creationId xmlns:a16="http://schemas.microsoft.com/office/drawing/2014/main" id="{676A4CD3-B801-8BC6-919E-E80677EA6110}"/>
                </a:ext>
              </a:extLst>
            </p:cNvPr>
            <p:cNvGrpSpPr/>
            <p:nvPr/>
          </p:nvGrpSpPr>
          <p:grpSpPr>
            <a:xfrm>
              <a:off x="4613643" y="1763716"/>
              <a:ext cx="325308" cy="439200"/>
              <a:chOff x="4613643" y="1763716"/>
              <a:chExt cx="325308" cy="439200"/>
            </a:xfrm>
          </p:grpSpPr>
          <p:grpSp>
            <p:nvGrpSpPr>
              <p:cNvPr id="53" name="Google Shape;4076;p83">
                <a:extLst>
                  <a:ext uri="{FF2B5EF4-FFF2-40B4-BE49-F238E27FC236}">
                    <a16:creationId xmlns:a16="http://schemas.microsoft.com/office/drawing/2014/main" id="{D6C175C7-6E1D-1CA4-080E-7E345629BB2F}"/>
                  </a:ext>
                </a:extLst>
              </p:cNvPr>
              <p:cNvGrpSpPr/>
              <p:nvPr/>
            </p:nvGrpSpPr>
            <p:grpSpPr>
              <a:xfrm>
                <a:off x="4652451" y="1879538"/>
                <a:ext cx="286500" cy="323378"/>
                <a:chOff x="4652451" y="1879538"/>
                <a:chExt cx="286500" cy="323378"/>
              </a:xfrm>
            </p:grpSpPr>
            <p:cxnSp>
              <p:nvCxnSpPr>
                <p:cNvPr id="55" name="Google Shape;4077;p83">
                  <a:extLst>
                    <a:ext uri="{FF2B5EF4-FFF2-40B4-BE49-F238E27FC236}">
                      <a16:creationId xmlns:a16="http://schemas.microsoft.com/office/drawing/2014/main" id="{571C6FB7-2474-2872-006F-8A30447D1834}"/>
                    </a:ext>
                  </a:extLst>
                </p:cNvPr>
                <p:cNvCxnSpPr/>
                <p:nvPr/>
              </p:nvCxnSpPr>
              <p:spPr>
                <a:xfrm rot="10800000">
                  <a:off x="4707486" y="1879538"/>
                  <a:ext cx="0" cy="294000"/>
                </a:xfrm>
                <a:prstGeom prst="straightConnector1">
                  <a:avLst/>
                </a:prstGeom>
                <a:noFill/>
                <a:ln w="28575" cap="flat" cmpd="sng">
                  <a:solidFill>
                    <a:srgbClr val="A5B7C6"/>
                  </a:solidFill>
                  <a:prstDash val="solid"/>
                  <a:round/>
                  <a:headEnd type="none" w="med" len="med"/>
                  <a:tailEnd type="none" w="med" len="med"/>
                </a:ln>
              </p:spPr>
            </p:cxnSp>
            <p:sp>
              <p:nvSpPr>
                <p:cNvPr id="56" name="Google Shape;4078;p83">
                  <a:extLst>
                    <a:ext uri="{FF2B5EF4-FFF2-40B4-BE49-F238E27FC236}">
                      <a16:creationId xmlns:a16="http://schemas.microsoft.com/office/drawing/2014/main" id="{EF9FC30B-6892-5CA4-05A4-D0F488BADC8D}"/>
                    </a:ext>
                  </a:extLst>
                </p:cNvPr>
                <p:cNvSpPr/>
                <p:nvPr/>
              </p:nvSpPr>
              <p:spPr>
                <a:xfrm>
                  <a:off x="4652451" y="2103016"/>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4079;p83">
                <a:extLst>
                  <a:ext uri="{FF2B5EF4-FFF2-40B4-BE49-F238E27FC236}">
                    <a16:creationId xmlns:a16="http://schemas.microsoft.com/office/drawing/2014/main" id="{5920B2CC-A2B2-4BDF-07E8-204FE003598F}"/>
                  </a:ext>
                </a:extLst>
              </p:cNvPr>
              <p:cNvSpPr/>
              <p:nvPr/>
            </p:nvSpPr>
            <p:spPr>
              <a:xfrm>
                <a:off x="4613643" y="1763716"/>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 name="Google Shape;4080;p83">
            <a:extLst>
              <a:ext uri="{FF2B5EF4-FFF2-40B4-BE49-F238E27FC236}">
                <a16:creationId xmlns:a16="http://schemas.microsoft.com/office/drawing/2014/main" id="{059CE84F-2086-4D46-CCB8-9D376F771049}"/>
              </a:ext>
            </a:extLst>
          </p:cNvPr>
          <p:cNvGrpSpPr/>
          <p:nvPr/>
        </p:nvGrpSpPr>
        <p:grpSpPr>
          <a:xfrm>
            <a:off x="4621559" y="2997524"/>
            <a:ext cx="2110911" cy="508027"/>
            <a:chOff x="3512551" y="2358270"/>
            <a:chExt cx="1597383" cy="378533"/>
          </a:xfrm>
        </p:grpSpPr>
        <p:cxnSp>
          <p:nvCxnSpPr>
            <p:cNvPr id="70" name="Google Shape;4081;p83">
              <a:extLst>
                <a:ext uri="{FF2B5EF4-FFF2-40B4-BE49-F238E27FC236}">
                  <a16:creationId xmlns:a16="http://schemas.microsoft.com/office/drawing/2014/main" id="{690C5E50-43FA-34DB-B4EA-DD99409EF0C0}"/>
                </a:ext>
              </a:extLst>
            </p:cNvPr>
            <p:cNvCxnSpPr>
              <a:stCxn id="85" idx="6"/>
              <a:endCxn id="76" idx="2"/>
            </p:cNvCxnSpPr>
            <p:nvPr/>
          </p:nvCxnSpPr>
          <p:spPr>
            <a:xfrm>
              <a:off x="3738198" y="2553118"/>
              <a:ext cx="1146000" cy="0"/>
            </a:xfrm>
            <a:prstGeom prst="straightConnector1">
              <a:avLst/>
            </a:prstGeom>
            <a:noFill/>
            <a:ln w="19050" cap="flat" cmpd="sng">
              <a:solidFill>
                <a:srgbClr val="435D74"/>
              </a:solidFill>
              <a:prstDash val="solid"/>
              <a:round/>
              <a:headEnd type="none" w="med" len="med"/>
              <a:tailEnd type="none" w="med" len="med"/>
            </a:ln>
          </p:spPr>
        </p:cxnSp>
        <p:grpSp>
          <p:nvGrpSpPr>
            <p:cNvPr id="71" name="Google Shape;4084;p83">
              <a:extLst>
                <a:ext uri="{FF2B5EF4-FFF2-40B4-BE49-F238E27FC236}">
                  <a16:creationId xmlns:a16="http://schemas.microsoft.com/office/drawing/2014/main" id="{4C5212FE-5A71-40FE-AEC3-7607A518AE9B}"/>
                </a:ext>
              </a:extLst>
            </p:cNvPr>
            <p:cNvGrpSpPr/>
            <p:nvPr/>
          </p:nvGrpSpPr>
          <p:grpSpPr>
            <a:xfrm>
              <a:off x="3512551" y="2358270"/>
              <a:ext cx="225647" cy="307714"/>
              <a:chOff x="2182679" y="2004714"/>
              <a:chExt cx="792300" cy="1080458"/>
            </a:xfrm>
          </p:grpSpPr>
          <p:cxnSp>
            <p:nvCxnSpPr>
              <p:cNvPr id="84" name="Google Shape;4085;p83">
                <a:extLst>
                  <a:ext uri="{FF2B5EF4-FFF2-40B4-BE49-F238E27FC236}">
                    <a16:creationId xmlns:a16="http://schemas.microsoft.com/office/drawing/2014/main" id="{E2614DB4-C66D-F3CC-C13C-FB09AE98AC38}"/>
                  </a:ext>
                </a:extLst>
              </p:cNvPr>
              <p:cNvCxnSpPr>
                <a:stCxn id="86" idx="0"/>
              </p:cNvCxnSpPr>
              <p:nvPr/>
            </p:nvCxnSpPr>
            <p:spPr>
              <a:xfrm rot="10800000">
                <a:off x="2578961" y="2004714"/>
                <a:ext cx="0" cy="389100"/>
              </a:xfrm>
              <a:prstGeom prst="straightConnector1">
                <a:avLst/>
              </a:prstGeom>
              <a:noFill/>
              <a:ln w="9525" cap="flat" cmpd="sng">
                <a:solidFill>
                  <a:srgbClr val="435D74"/>
                </a:solidFill>
                <a:prstDash val="solid"/>
                <a:round/>
                <a:headEnd type="none" w="med" len="med"/>
                <a:tailEnd type="none" w="med" len="med"/>
              </a:ln>
            </p:spPr>
          </p:cxnSp>
          <p:sp>
            <p:nvSpPr>
              <p:cNvPr id="85" name="Google Shape;4082;p83">
                <a:extLst>
                  <a:ext uri="{FF2B5EF4-FFF2-40B4-BE49-F238E27FC236}">
                    <a16:creationId xmlns:a16="http://schemas.microsoft.com/office/drawing/2014/main" id="{86D5BFF9-03E9-77D2-4960-49143D659C02}"/>
                  </a:ext>
                </a:extLst>
              </p:cNvPr>
              <p:cNvSpPr/>
              <p:nvPr/>
            </p:nvSpPr>
            <p:spPr>
              <a:xfrm>
                <a:off x="2182679"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086;p83">
                <a:extLst>
                  <a:ext uri="{FF2B5EF4-FFF2-40B4-BE49-F238E27FC236}">
                    <a16:creationId xmlns:a16="http://schemas.microsoft.com/office/drawing/2014/main" id="{B5B89C83-4105-5493-5A15-01B3AB62255F}"/>
                  </a:ext>
                </a:extLst>
              </p:cNvPr>
              <p:cNvSpPr/>
              <p:nvPr/>
            </p:nvSpPr>
            <p:spPr>
              <a:xfrm>
                <a:off x="2283911" y="2393814"/>
                <a:ext cx="590100" cy="5901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4087;p83">
              <a:extLst>
                <a:ext uri="{FF2B5EF4-FFF2-40B4-BE49-F238E27FC236}">
                  <a16:creationId xmlns:a16="http://schemas.microsoft.com/office/drawing/2014/main" id="{92424F07-03F8-AA7D-4F67-23E751384503}"/>
                </a:ext>
              </a:extLst>
            </p:cNvPr>
            <p:cNvGrpSpPr/>
            <p:nvPr/>
          </p:nvGrpSpPr>
          <p:grpSpPr>
            <a:xfrm>
              <a:off x="3969644" y="2440153"/>
              <a:ext cx="225853" cy="296651"/>
              <a:chOff x="3775710" y="1729289"/>
              <a:chExt cx="136500" cy="179289"/>
            </a:xfrm>
          </p:grpSpPr>
          <p:cxnSp>
            <p:nvCxnSpPr>
              <p:cNvPr id="81" name="Google Shape;4088;p83">
                <a:extLst>
                  <a:ext uri="{FF2B5EF4-FFF2-40B4-BE49-F238E27FC236}">
                    <a16:creationId xmlns:a16="http://schemas.microsoft.com/office/drawing/2014/main" id="{A01EA457-D362-DEE8-347D-058C35CE9426}"/>
                  </a:ext>
                </a:extLst>
              </p:cNvPr>
              <p:cNvCxnSpPr/>
              <p:nvPr/>
            </p:nvCxnSpPr>
            <p:spPr>
              <a:xfrm>
                <a:off x="3843851" y="1848278"/>
                <a:ext cx="0" cy="60300"/>
              </a:xfrm>
              <a:prstGeom prst="straightConnector1">
                <a:avLst/>
              </a:prstGeom>
              <a:noFill/>
              <a:ln w="9525" cap="flat" cmpd="sng">
                <a:solidFill>
                  <a:srgbClr val="435D74"/>
                </a:solidFill>
                <a:prstDash val="solid"/>
                <a:round/>
                <a:headEnd type="none" w="med" len="med"/>
                <a:tailEnd type="none" w="med" len="med"/>
              </a:ln>
            </p:spPr>
          </p:cxnSp>
          <p:sp>
            <p:nvSpPr>
              <p:cNvPr id="82" name="Google Shape;4089;p83">
                <a:extLst>
                  <a:ext uri="{FF2B5EF4-FFF2-40B4-BE49-F238E27FC236}">
                    <a16:creationId xmlns:a16="http://schemas.microsoft.com/office/drawing/2014/main" id="{F029FEC8-A83A-98AF-2AAD-8F97DA8EF2E0}"/>
                  </a:ext>
                </a:extLst>
              </p:cNvPr>
              <p:cNvSpPr/>
              <p:nvPr/>
            </p:nvSpPr>
            <p:spPr>
              <a:xfrm>
                <a:off x="3775710" y="1729289"/>
                <a:ext cx="136500" cy="1365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090;p83">
                <a:extLst>
                  <a:ext uri="{FF2B5EF4-FFF2-40B4-BE49-F238E27FC236}">
                    <a16:creationId xmlns:a16="http://schemas.microsoft.com/office/drawing/2014/main" id="{161F82CE-28C7-0166-D4B7-301E1E3C6AA7}"/>
                  </a:ext>
                </a:extLst>
              </p:cNvPr>
              <p:cNvSpPr/>
              <p:nvPr/>
            </p:nvSpPr>
            <p:spPr>
              <a:xfrm>
                <a:off x="3793133" y="1746713"/>
                <a:ext cx="101700" cy="1017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4091;p83">
              <a:extLst>
                <a:ext uri="{FF2B5EF4-FFF2-40B4-BE49-F238E27FC236}">
                  <a16:creationId xmlns:a16="http://schemas.microsoft.com/office/drawing/2014/main" id="{4C297791-0A37-D19B-8253-C13F0A7CAA13}"/>
                </a:ext>
              </a:extLst>
            </p:cNvPr>
            <p:cNvGrpSpPr/>
            <p:nvPr/>
          </p:nvGrpSpPr>
          <p:grpSpPr>
            <a:xfrm>
              <a:off x="4427051" y="2358270"/>
              <a:ext cx="225647" cy="307714"/>
              <a:chOff x="5393704" y="2004714"/>
              <a:chExt cx="792300" cy="1080458"/>
            </a:xfrm>
          </p:grpSpPr>
          <p:cxnSp>
            <p:nvCxnSpPr>
              <p:cNvPr id="78" name="Google Shape;4092;p83">
                <a:extLst>
                  <a:ext uri="{FF2B5EF4-FFF2-40B4-BE49-F238E27FC236}">
                    <a16:creationId xmlns:a16="http://schemas.microsoft.com/office/drawing/2014/main" id="{2363CA40-F10B-8202-2E46-8EA94D31D26C}"/>
                  </a:ext>
                </a:extLst>
              </p:cNvPr>
              <p:cNvCxnSpPr>
                <a:stCxn id="80" idx="0"/>
              </p:cNvCxnSpPr>
              <p:nvPr/>
            </p:nvCxnSpPr>
            <p:spPr>
              <a:xfrm rot="10800000">
                <a:off x="5789986" y="2004714"/>
                <a:ext cx="0" cy="389100"/>
              </a:xfrm>
              <a:prstGeom prst="straightConnector1">
                <a:avLst/>
              </a:prstGeom>
              <a:noFill/>
              <a:ln w="9525" cap="flat" cmpd="sng">
                <a:solidFill>
                  <a:srgbClr val="435D74"/>
                </a:solidFill>
                <a:prstDash val="solid"/>
                <a:round/>
                <a:headEnd type="none" w="med" len="med"/>
                <a:tailEnd type="none" w="med" len="med"/>
              </a:ln>
            </p:spPr>
          </p:cxnSp>
          <p:sp>
            <p:nvSpPr>
              <p:cNvPr id="79" name="Google Shape;4094;p83">
                <a:extLst>
                  <a:ext uri="{FF2B5EF4-FFF2-40B4-BE49-F238E27FC236}">
                    <a16:creationId xmlns:a16="http://schemas.microsoft.com/office/drawing/2014/main" id="{B24C9C2C-B94C-F215-0192-9BF276CBC169}"/>
                  </a:ext>
                </a:extLst>
              </p:cNvPr>
              <p:cNvSpPr/>
              <p:nvPr/>
            </p:nvSpPr>
            <p:spPr>
              <a:xfrm>
                <a:off x="5393704"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093;p83">
                <a:extLst>
                  <a:ext uri="{FF2B5EF4-FFF2-40B4-BE49-F238E27FC236}">
                    <a16:creationId xmlns:a16="http://schemas.microsoft.com/office/drawing/2014/main" id="{20A5FF40-C178-707B-5946-06B12AB49B83}"/>
                  </a:ext>
                </a:extLst>
              </p:cNvPr>
              <p:cNvSpPr/>
              <p:nvPr/>
            </p:nvSpPr>
            <p:spPr>
              <a:xfrm>
                <a:off x="5494936" y="2393814"/>
                <a:ext cx="590100" cy="5901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4095;p83">
              <a:extLst>
                <a:ext uri="{FF2B5EF4-FFF2-40B4-BE49-F238E27FC236}">
                  <a16:creationId xmlns:a16="http://schemas.microsoft.com/office/drawing/2014/main" id="{587441A1-78B0-2CC0-F850-E4117EF49D16}"/>
                </a:ext>
              </a:extLst>
            </p:cNvPr>
            <p:cNvGrpSpPr/>
            <p:nvPr/>
          </p:nvGrpSpPr>
          <p:grpSpPr>
            <a:xfrm>
              <a:off x="4884287" y="2440252"/>
              <a:ext cx="225647" cy="296532"/>
              <a:chOff x="6999166" y="2292572"/>
              <a:chExt cx="792300" cy="1041192"/>
            </a:xfrm>
          </p:grpSpPr>
          <p:cxnSp>
            <p:nvCxnSpPr>
              <p:cNvPr id="75" name="Google Shape;4096;p83">
                <a:extLst>
                  <a:ext uri="{FF2B5EF4-FFF2-40B4-BE49-F238E27FC236}">
                    <a16:creationId xmlns:a16="http://schemas.microsoft.com/office/drawing/2014/main" id="{BBBE2577-B244-6876-B059-4021EA956624}"/>
                  </a:ext>
                </a:extLst>
              </p:cNvPr>
              <p:cNvCxnSpPr/>
              <p:nvPr/>
            </p:nvCxnSpPr>
            <p:spPr>
              <a:xfrm>
                <a:off x="7395553" y="2983964"/>
                <a:ext cx="0" cy="349800"/>
              </a:xfrm>
              <a:prstGeom prst="straightConnector1">
                <a:avLst/>
              </a:prstGeom>
              <a:noFill/>
              <a:ln w="9525" cap="flat" cmpd="sng">
                <a:solidFill>
                  <a:srgbClr val="435D74"/>
                </a:solidFill>
                <a:prstDash val="solid"/>
                <a:round/>
                <a:headEnd type="none" w="med" len="med"/>
                <a:tailEnd type="none" w="med" len="med"/>
              </a:ln>
            </p:spPr>
          </p:cxnSp>
          <p:sp>
            <p:nvSpPr>
              <p:cNvPr id="76" name="Google Shape;4083;p83">
                <a:extLst>
                  <a:ext uri="{FF2B5EF4-FFF2-40B4-BE49-F238E27FC236}">
                    <a16:creationId xmlns:a16="http://schemas.microsoft.com/office/drawing/2014/main" id="{1FA8F266-6F87-9F3A-4D8B-3B9BE12BB47C}"/>
                  </a:ext>
                </a:extLst>
              </p:cNvPr>
              <p:cNvSpPr/>
              <p:nvPr/>
            </p:nvSpPr>
            <p:spPr>
              <a:xfrm>
                <a:off x="6999166"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097;p83">
                <a:extLst>
                  <a:ext uri="{FF2B5EF4-FFF2-40B4-BE49-F238E27FC236}">
                    <a16:creationId xmlns:a16="http://schemas.microsoft.com/office/drawing/2014/main" id="{EAB5CC86-8CF3-E607-4B9F-78F0579140AA}"/>
                  </a:ext>
                </a:extLst>
              </p:cNvPr>
              <p:cNvSpPr/>
              <p:nvPr/>
            </p:nvSpPr>
            <p:spPr>
              <a:xfrm>
                <a:off x="7100398" y="2393814"/>
                <a:ext cx="590100" cy="5901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oogle Shape;4098;p83">
            <a:extLst>
              <a:ext uri="{FF2B5EF4-FFF2-40B4-BE49-F238E27FC236}">
                <a16:creationId xmlns:a16="http://schemas.microsoft.com/office/drawing/2014/main" id="{1218057D-F8DF-4F6D-021D-8196E9B4E605}"/>
              </a:ext>
            </a:extLst>
          </p:cNvPr>
          <p:cNvGrpSpPr/>
          <p:nvPr/>
        </p:nvGrpSpPr>
        <p:grpSpPr>
          <a:xfrm>
            <a:off x="8992178" y="1487393"/>
            <a:ext cx="2021054" cy="950895"/>
            <a:chOff x="634175" y="2986275"/>
            <a:chExt cx="3147949" cy="1458344"/>
          </a:xfrm>
        </p:grpSpPr>
        <p:cxnSp>
          <p:nvCxnSpPr>
            <p:cNvPr id="88" name="Google Shape;4099;p83">
              <a:extLst>
                <a:ext uri="{FF2B5EF4-FFF2-40B4-BE49-F238E27FC236}">
                  <a16:creationId xmlns:a16="http://schemas.microsoft.com/office/drawing/2014/main" id="{52021642-ED35-E3CB-0709-E8C9DF289980}"/>
                </a:ext>
              </a:extLst>
            </p:cNvPr>
            <p:cNvCxnSpPr>
              <a:stCxn id="94" idx="4"/>
              <a:endCxn id="96" idx="0"/>
            </p:cNvCxnSpPr>
            <p:nvPr/>
          </p:nvCxnSpPr>
          <p:spPr>
            <a:xfrm>
              <a:off x="929975" y="3577875"/>
              <a:ext cx="591300" cy="275100"/>
            </a:xfrm>
            <a:prstGeom prst="straightConnector1">
              <a:avLst/>
            </a:prstGeom>
            <a:noFill/>
            <a:ln w="19050" cap="flat" cmpd="sng">
              <a:solidFill>
                <a:srgbClr val="435D74"/>
              </a:solidFill>
              <a:prstDash val="solid"/>
              <a:round/>
              <a:headEnd type="none" w="med" len="med"/>
              <a:tailEnd type="none" w="med" len="med"/>
            </a:ln>
          </p:spPr>
        </p:cxnSp>
        <p:cxnSp>
          <p:nvCxnSpPr>
            <p:cNvPr id="89" name="Google Shape;4102;p83">
              <a:extLst>
                <a:ext uri="{FF2B5EF4-FFF2-40B4-BE49-F238E27FC236}">
                  <a16:creationId xmlns:a16="http://schemas.microsoft.com/office/drawing/2014/main" id="{41AA3B9C-CE37-392A-150D-A3C96F5F86D8}"/>
                </a:ext>
              </a:extLst>
            </p:cNvPr>
            <p:cNvCxnSpPr>
              <a:stCxn id="96" idx="0"/>
              <a:endCxn id="93" idx="4"/>
            </p:cNvCxnSpPr>
            <p:nvPr/>
          </p:nvCxnSpPr>
          <p:spPr>
            <a:xfrm rot="10800000" flipH="1">
              <a:off x="1521366" y="3577919"/>
              <a:ext cx="686700" cy="275100"/>
            </a:xfrm>
            <a:prstGeom prst="straightConnector1">
              <a:avLst/>
            </a:prstGeom>
            <a:noFill/>
            <a:ln w="19050" cap="flat" cmpd="sng">
              <a:solidFill>
                <a:srgbClr val="435D74"/>
              </a:solidFill>
              <a:prstDash val="solid"/>
              <a:round/>
              <a:headEnd type="none" w="med" len="med"/>
              <a:tailEnd type="none" w="med" len="med"/>
            </a:ln>
          </p:spPr>
        </p:cxnSp>
        <p:cxnSp>
          <p:nvCxnSpPr>
            <p:cNvPr id="90" name="Google Shape;4104;p83">
              <a:extLst>
                <a:ext uri="{FF2B5EF4-FFF2-40B4-BE49-F238E27FC236}">
                  <a16:creationId xmlns:a16="http://schemas.microsoft.com/office/drawing/2014/main" id="{70335FFF-7438-4BD2-73A1-DFBF9204B4F2}"/>
                </a:ext>
              </a:extLst>
            </p:cNvPr>
            <p:cNvCxnSpPr>
              <a:stCxn id="93" idx="4"/>
              <a:endCxn id="95" idx="0"/>
            </p:cNvCxnSpPr>
            <p:nvPr/>
          </p:nvCxnSpPr>
          <p:spPr>
            <a:xfrm>
              <a:off x="2208152" y="3577875"/>
              <a:ext cx="686700" cy="275100"/>
            </a:xfrm>
            <a:prstGeom prst="straightConnector1">
              <a:avLst/>
            </a:prstGeom>
            <a:noFill/>
            <a:ln w="19050" cap="flat" cmpd="sng">
              <a:solidFill>
                <a:srgbClr val="435D74"/>
              </a:solidFill>
              <a:prstDash val="solid"/>
              <a:round/>
              <a:headEnd type="none" w="med" len="med"/>
              <a:tailEnd type="none" w="med" len="med"/>
            </a:ln>
          </p:spPr>
        </p:cxnSp>
        <p:cxnSp>
          <p:nvCxnSpPr>
            <p:cNvPr id="91" name="Google Shape;4106;p83">
              <a:extLst>
                <a:ext uri="{FF2B5EF4-FFF2-40B4-BE49-F238E27FC236}">
                  <a16:creationId xmlns:a16="http://schemas.microsoft.com/office/drawing/2014/main" id="{5F12BD31-53C3-703A-2504-69802271E755}"/>
                </a:ext>
              </a:extLst>
            </p:cNvPr>
            <p:cNvCxnSpPr>
              <a:stCxn id="95" idx="0"/>
              <a:endCxn id="92" idx="4"/>
            </p:cNvCxnSpPr>
            <p:nvPr/>
          </p:nvCxnSpPr>
          <p:spPr>
            <a:xfrm rot="10800000" flipH="1">
              <a:off x="2894933" y="3577918"/>
              <a:ext cx="591300" cy="275100"/>
            </a:xfrm>
            <a:prstGeom prst="straightConnector1">
              <a:avLst/>
            </a:prstGeom>
            <a:noFill/>
            <a:ln w="19050" cap="flat" cmpd="sng">
              <a:solidFill>
                <a:srgbClr val="435D74"/>
              </a:solidFill>
              <a:prstDash val="solid"/>
              <a:round/>
              <a:headEnd type="none" w="med" len="med"/>
              <a:tailEnd type="none" w="med" len="med"/>
            </a:ln>
          </p:spPr>
        </p:cxnSp>
        <p:sp>
          <p:nvSpPr>
            <p:cNvPr id="92" name="Google Shape;4107;p83">
              <a:extLst>
                <a:ext uri="{FF2B5EF4-FFF2-40B4-BE49-F238E27FC236}">
                  <a16:creationId xmlns:a16="http://schemas.microsoft.com/office/drawing/2014/main" id="{8F5A5771-D6BA-9094-62EC-EBA38D25308D}"/>
                </a:ext>
              </a:extLst>
            </p:cNvPr>
            <p:cNvSpPr/>
            <p:nvPr/>
          </p:nvSpPr>
          <p:spPr>
            <a:xfrm>
              <a:off x="3190524"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93" name="Google Shape;4103;p83">
              <a:extLst>
                <a:ext uri="{FF2B5EF4-FFF2-40B4-BE49-F238E27FC236}">
                  <a16:creationId xmlns:a16="http://schemas.microsoft.com/office/drawing/2014/main" id="{85B2A0A3-76E3-BC7D-8E47-DD66F1AC2CEA}"/>
                </a:ext>
              </a:extLst>
            </p:cNvPr>
            <p:cNvSpPr/>
            <p:nvPr/>
          </p:nvSpPr>
          <p:spPr>
            <a:xfrm>
              <a:off x="1912352"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94" name="Google Shape;4100;p83">
              <a:extLst>
                <a:ext uri="{FF2B5EF4-FFF2-40B4-BE49-F238E27FC236}">
                  <a16:creationId xmlns:a16="http://schemas.microsoft.com/office/drawing/2014/main" id="{353ED055-E62F-CE39-46B4-4F332F5F5D7D}"/>
                </a:ext>
              </a:extLst>
            </p:cNvPr>
            <p:cNvSpPr/>
            <p:nvPr/>
          </p:nvSpPr>
          <p:spPr>
            <a:xfrm>
              <a:off x="634175"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95" name="Google Shape;4105;p83">
              <a:extLst>
                <a:ext uri="{FF2B5EF4-FFF2-40B4-BE49-F238E27FC236}">
                  <a16:creationId xmlns:a16="http://schemas.microsoft.com/office/drawing/2014/main" id="{942101FB-D0F6-F993-F030-1FB6EF35CDEC}"/>
                </a:ext>
              </a:extLst>
            </p:cNvPr>
            <p:cNvSpPr/>
            <p:nvPr/>
          </p:nvSpPr>
          <p:spPr>
            <a:xfrm>
              <a:off x="2599133" y="3853018"/>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96" name="Google Shape;4101;p83">
              <a:extLst>
                <a:ext uri="{FF2B5EF4-FFF2-40B4-BE49-F238E27FC236}">
                  <a16:creationId xmlns:a16="http://schemas.microsoft.com/office/drawing/2014/main" id="{CEB49A67-A897-2617-B3FF-CD84672944D8}"/>
                </a:ext>
              </a:extLst>
            </p:cNvPr>
            <p:cNvSpPr/>
            <p:nvPr/>
          </p:nvSpPr>
          <p:spPr>
            <a:xfrm>
              <a:off x="1225566" y="3853019"/>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97" name="Google Shape;4108;p83">
            <a:extLst>
              <a:ext uri="{FF2B5EF4-FFF2-40B4-BE49-F238E27FC236}">
                <a16:creationId xmlns:a16="http://schemas.microsoft.com/office/drawing/2014/main" id="{991017A5-EA5A-9216-96F9-3B22562A0AA9}"/>
              </a:ext>
            </a:extLst>
          </p:cNvPr>
          <p:cNvGrpSpPr/>
          <p:nvPr/>
        </p:nvGrpSpPr>
        <p:grpSpPr>
          <a:xfrm>
            <a:off x="4606895" y="3685907"/>
            <a:ext cx="2140239" cy="407019"/>
            <a:chOff x="998425" y="1182125"/>
            <a:chExt cx="1065400" cy="199500"/>
          </a:xfrm>
        </p:grpSpPr>
        <p:sp>
          <p:nvSpPr>
            <p:cNvPr id="98" name="Google Shape;4109;p83">
              <a:extLst>
                <a:ext uri="{FF2B5EF4-FFF2-40B4-BE49-F238E27FC236}">
                  <a16:creationId xmlns:a16="http://schemas.microsoft.com/office/drawing/2014/main" id="{D858CAAB-25C4-569E-84CB-D71A4E951A35}"/>
                </a:ext>
              </a:extLst>
            </p:cNvPr>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110;p83">
              <a:extLst>
                <a:ext uri="{FF2B5EF4-FFF2-40B4-BE49-F238E27FC236}">
                  <a16:creationId xmlns:a16="http://schemas.microsoft.com/office/drawing/2014/main" id="{EED448EE-FF61-C8E0-E3AB-21A50F74F2C1}"/>
                </a:ext>
              </a:extLst>
            </p:cNvPr>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111;p83">
              <a:extLst>
                <a:ext uri="{FF2B5EF4-FFF2-40B4-BE49-F238E27FC236}">
                  <a16:creationId xmlns:a16="http://schemas.microsoft.com/office/drawing/2014/main" id="{485E895A-AED0-1DC8-C602-2EFBD9587E6A}"/>
                </a:ext>
              </a:extLst>
            </p:cNvPr>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112;p83">
              <a:extLst>
                <a:ext uri="{FF2B5EF4-FFF2-40B4-BE49-F238E27FC236}">
                  <a16:creationId xmlns:a16="http://schemas.microsoft.com/office/drawing/2014/main" id="{58310701-9CE5-A0AB-E4FF-45B6529572D1}"/>
                </a:ext>
              </a:extLst>
            </p:cNvPr>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113;p83">
              <a:extLst>
                <a:ext uri="{FF2B5EF4-FFF2-40B4-BE49-F238E27FC236}">
                  <a16:creationId xmlns:a16="http://schemas.microsoft.com/office/drawing/2014/main" id="{69E6B172-7438-8077-D235-85F17EE8009C}"/>
                </a:ext>
              </a:extLst>
            </p:cNvPr>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4114;p83">
            <a:extLst>
              <a:ext uri="{FF2B5EF4-FFF2-40B4-BE49-F238E27FC236}">
                <a16:creationId xmlns:a16="http://schemas.microsoft.com/office/drawing/2014/main" id="{8AF5D6DC-C181-43D0-B64C-246F6F9581F7}"/>
              </a:ext>
            </a:extLst>
          </p:cNvPr>
          <p:cNvGrpSpPr/>
          <p:nvPr/>
        </p:nvGrpSpPr>
        <p:grpSpPr>
          <a:xfrm>
            <a:off x="4606894" y="4926355"/>
            <a:ext cx="2140240" cy="681680"/>
            <a:chOff x="5194708" y="3484366"/>
            <a:chExt cx="3148148" cy="987304"/>
          </a:xfrm>
        </p:grpSpPr>
        <p:grpSp>
          <p:nvGrpSpPr>
            <p:cNvPr id="104" name="Google Shape;4115;p83">
              <a:extLst>
                <a:ext uri="{FF2B5EF4-FFF2-40B4-BE49-F238E27FC236}">
                  <a16:creationId xmlns:a16="http://schemas.microsoft.com/office/drawing/2014/main" id="{B8B35871-A304-24ED-EE33-15B247C5B4FD}"/>
                </a:ext>
              </a:extLst>
            </p:cNvPr>
            <p:cNvGrpSpPr/>
            <p:nvPr/>
          </p:nvGrpSpPr>
          <p:grpSpPr>
            <a:xfrm>
              <a:off x="7531521" y="3484366"/>
              <a:ext cx="811335" cy="987304"/>
              <a:chOff x="3379425" y="1617275"/>
              <a:chExt cx="1090650" cy="1327200"/>
            </a:xfrm>
          </p:grpSpPr>
          <p:sp>
            <p:nvSpPr>
              <p:cNvPr id="117" name="Google Shape;4116;p83">
                <a:extLst>
                  <a:ext uri="{FF2B5EF4-FFF2-40B4-BE49-F238E27FC236}">
                    <a16:creationId xmlns:a16="http://schemas.microsoft.com/office/drawing/2014/main" id="{9B61F277-3850-BFD0-0CE6-900D7BB203E0}"/>
                  </a:ext>
                </a:extLst>
              </p:cNvPr>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117;p83">
                <a:extLst>
                  <a:ext uri="{FF2B5EF4-FFF2-40B4-BE49-F238E27FC236}">
                    <a16:creationId xmlns:a16="http://schemas.microsoft.com/office/drawing/2014/main" id="{1719583C-EB8F-13A8-295D-D55C396D72E9}"/>
                  </a:ext>
                </a:extLst>
              </p:cNvPr>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118;p83">
                <a:extLst>
                  <a:ext uri="{FF2B5EF4-FFF2-40B4-BE49-F238E27FC236}">
                    <a16:creationId xmlns:a16="http://schemas.microsoft.com/office/drawing/2014/main" id="{8D8C17A9-7222-61F3-9ECD-C7F1A4D86620}"/>
                  </a:ext>
                </a:extLst>
              </p:cNvPr>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4119;p83">
              <a:extLst>
                <a:ext uri="{FF2B5EF4-FFF2-40B4-BE49-F238E27FC236}">
                  <a16:creationId xmlns:a16="http://schemas.microsoft.com/office/drawing/2014/main" id="{27D3B3D3-4528-FEAA-D007-DFDE197E019F}"/>
                </a:ext>
              </a:extLst>
            </p:cNvPr>
            <p:cNvGrpSpPr/>
            <p:nvPr/>
          </p:nvGrpSpPr>
          <p:grpSpPr>
            <a:xfrm>
              <a:off x="6752546" y="3484366"/>
              <a:ext cx="811428" cy="987304"/>
              <a:chOff x="2332275" y="1617275"/>
              <a:chExt cx="1090775" cy="1327200"/>
            </a:xfrm>
          </p:grpSpPr>
          <p:sp>
            <p:nvSpPr>
              <p:cNvPr id="114" name="Google Shape;4120;p83">
                <a:extLst>
                  <a:ext uri="{FF2B5EF4-FFF2-40B4-BE49-F238E27FC236}">
                    <a16:creationId xmlns:a16="http://schemas.microsoft.com/office/drawing/2014/main" id="{2C1946A7-B62F-84A5-2BE7-5B7BC0E6CA3D}"/>
                  </a:ext>
                </a:extLst>
              </p:cNvPr>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121;p83">
                <a:extLst>
                  <a:ext uri="{FF2B5EF4-FFF2-40B4-BE49-F238E27FC236}">
                    <a16:creationId xmlns:a16="http://schemas.microsoft.com/office/drawing/2014/main" id="{E74C0543-61BC-CCB9-99F0-D6BF0B69428F}"/>
                  </a:ext>
                </a:extLst>
              </p:cNvPr>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122;p83">
                <a:extLst>
                  <a:ext uri="{FF2B5EF4-FFF2-40B4-BE49-F238E27FC236}">
                    <a16:creationId xmlns:a16="http://schemas.microsoft.com/office/drawing/2014/main" id="{7BECAABE-B77C-21BA-606E-6282B9BE0D2C}"/>
                  </a:ext>
                </a:extLst>
              </p:cNvPr>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4123;p83">
              <a:extLst>
                <a:ext uri="{FF2B5EF4-FFF2-40B4-BE49-F238E27FC236}">
                  <a16:creationId xmlns:a16="http://schemas.microsoft.com/office/drawing/2014/main" id="{7C891C6F-C711-7076-32AF-01B551573C02}"/>
                </a:ext>
              </a:extLst>
            </p:cNvPr>
            <p:cNvGrpSpPr/>
            <p:nvPr/>
          </p:nvGrpSpPr>
          <p:grpSpPr>
            <a:xfrm>
              <a:off x="5973664" y="3484366"/>
              <a:ext cx="811335" cy="987304"/>
              <a:chOff x="1285250" y="1617275"/>
              <a:chExt cx="1090650" cy="1327200"/>
            </a:xfrm>
          </p:grpSpPr>
          <p:sp>
            <p:nvSpPr>
              <p:cNvPr id="111" name="Google Shape;4124;p83">
                <a:extLst>
                  <a:ext uri="{FF2B5EF4-FFF2-40B4-BE49-F238E27FC236}">
                    <a16:creationId xmlns:a16="http://schemas.microsoft.com/office/drawing/2014/main" id="{30A6FD63-A5A2-01EB-97D3-38F52F7A5ABF}"/>
                  </a:ext>
                </a:extLst>
              </p:cNvPr>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125;p83">
                <a:extLst>
                  <a:ext uri="{FF2B5EF4-FFF2-40B4-BE49-F238E27FC236}">
                    <a16:creationId xmlns:a16="http://schemas.microsoft.com/office/drawing/2014/main" id="{4A94B280-BB73-8EBF-6C5F-568070D87567}"/>
                  </a:ext>
                </a:extLst>
              </p:cNvPr>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126;p83">
                <a:extLst>
                  <a:ext uri="{FF2B5EF4-FFF2-40B4-BE49-F238E27FC236}">
                    <a16:creationId xmlns:a16="http://schemas.microsoft.com/office/drawing/2014/main" id="{BC3C7C13-99B0-3516-8EB7-583EDF5E4631}"/>
                  </a:ext>
                </a:extLst>
              </p:cNvPr>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4127;p83">
              <a:extLst>
                <a:ext uri="{FF2B5EF4-FFF2-40B4-BE49-F238E27FC236}">
                  <a16:creationId xmlns:a16="http://schemas.microsoft.com/office/drawing/2014/main" id="{7C853657-5109-2BD3-D2DF-ABC10355C09A}"/>
                </a:ext>
              </a:extLst>
            </p:cNvPr>
            <p:cNvGrpSpPr/>
            <p:nvPr/>
          </p:nvGrpSpPr>
          <p:grpSpPr>
            <a:xfrm>
              <a:off x="5194708" y="3484366"/>
              <a:ext cx="811409" cy="987304"/>
              <a:chOff x="238125" y="1617275"/>
              <a:chExt cx="1090750" cy="1327200"/>
            </a:xfrm>
          </p:grpSpPr>
          <p:sp>
            <p:nvSpPr>
              <p:cNvPr id="108" name="Google Shape;4128;p83">
                <a:extLst>
                  <a:ext uri="{FF2B5EF4-FFF2-40B4-BE49-F238E27FC236}">
                    <a16:creationId xmlns:a16="http://schemas.microsoft.com/office/drawing/2014/main" id="{7C9EFF5F-968D-C1E9-0A47-47E37EAF2443}"/>
                  </a:ext>
                </a:extLst>
              </p:cNvPr>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129;p83">
                <a:extLst>
                  <a:ext uri="{FF2B5EF4-FFF2-40B4-BE49-F238E27FC236}">
                    <a16:creationId xmlns:a16="http://schemas.microsoft.com/office/drawing/2014/main" id="{8FD8BD50-EA8A-B6A0-0DB7-581E1276304B}"/>
                  </a:ext>
                </a:extLst>
              </p:cNvPr>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130;p83">
                <a:extLst>
                  <a:ext uri="{FF2B5EF4-FFF2-40B4-BE49-F238E27FC236}">
                    <a16:creationId xmlns:a16="http://schemas.microsoft.com/office/drawing/2014/main" id="{06808927-2637-1747-AE5B-B98E67FA9D45}"/>
                  </a:ext>
                </a:extLst>
              </p:cNvPr>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0" name="Google Shape;4131;p83">
            <a:extLst>
              <a:ext uri="{FF2B5EF4-FFF2-40B4-BE49-F238E27FC236}">
                <a16:creationId xmlns:a16="http://schemas.microsoft.com/office/drawing/2014/main" id="{0CA945B7-4E49-F026-0A17-9CF77D1DAD7F}"/>
              </a:ext>
            </a:extLst>
          </p:cNvPr>
          <p:cNvGrpSpPr/>
          <p:nvPr/>
        </p:nvGrpSpPr>
        <p:grpSpPr>
          <a:xfrm>
            <a:off x="8993966" y="3169279"/>
            <a:ext cx="2017479" cy="677638"/>
            <a:chOff x="6853641" y="2534077"/>
            <a:chExt cx="1515545" cy="501229"/>
          </a:xfrm>
        </p:grpSpPr>
        <p:grpSp>
          <p:nvGrpSpPr>
            <p:cNvPr id="121" name="Google Shape;4132;p83">
              <a:extLst>
                <a:ext uri="{FF2B5EF4-FFF2-40B4-BE49-F238E27FC236}">
                  <a16:creationId xmlns:a16="http://schemas.microsoft.com/office/drawing/2014/main" id="{3FDC7E2A-7D68-0954-EC33-352E82E9B6B2}"/>
                </a:ext>
              </a:extLst>
            </p:cNvPr>
            <p:cNvGrpSpPr/>
            <p:nvPr/>
          </p:nvGrpSpPr>
          <p:grpSpPr>
            <a:xfrm>
              <a:off x="6853641" y="2618923"/>
              <a:ext cx="1515545" cy="324556"/>
              <a:chOff x="6853641" y="2618923"/>
              <a:chExt cx="1515545" cy="324556"/>
            </a:xfrm>
          </p:grpSpPr>
          <p:sp>
            <p:nvSpPr>
              <p:cNvPr id="127" name="Google Shape;4133;p83">
                <a:extLst>
                  <a:ext uri="{FF2B5EF4-FFF2-40B4-BE49-F238E27FC236}">
                    <a16:creationId xmlns:a16="http://schemas.microsoft.com/office/drawing/2014/main" id="{676C6346-3D7B-7498-39DD-B365E6464C1F}"/>
                  </a:ext>
                </a:extLst>
              </p:cNvPr>
              <p:cNvSpPr/>
              <p:nvPr/>
            </p:nvSpPr>
            <p:spPr>
              <a:xfrm>
                <a:off x="7747010" y="2781222"/>
                <a:ext cx="324578" cy="162258"/>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134;p83">
                <a:extLst>
                  <a:ext uri="{FF2B5EF4-FFF2-40B4-BE49-F238E27FC236}">
                    <a16:creationId xmlns:a16="http://schemas.microsoft.com/office/drawing/2014/main" id="{D4FA5D3F-C92C-3BB3-D039-473CA99A9180}"/>
                  </a:ext>
                </a:extLst>
              </p:cNvPr>
              <p:cNvSpPr/>
              <p:nvPr/>
            </p:nvSpPr>
            <p:spPr>
              <a:xfrm>
                <a:off x="7449412" y="2618923"/>
                <a:ext cx="324496" cy="162258"/>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135;p83">
                <a:extLst>
                  <a:ext uri="{FF2B5EF4-FFF2-40B4-BE49-F238E27FC236}">
                    <a16:creationId xmlns:a16="http://schemas.microsoft.com/office/drawing/2014/main" id="{ECC26F20-EE11-F0A7-CFF0-84334209F5E4}"/>
                  </a:ext>
                </a:extLst>
              </p:cNvPr>
              <p:cNvSpPr/>
              <p:nvPr/>
            </p:nvSpPr>
            <p:spPr>
              <a:xfrm>
                <a:off x="6853641" y="2618923"/>
                <a:ext cx="324824" cy="16279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136;p83">
                <a:extLst>
                  <a:ext uri="{FF2B5EF4-FFF2-40B4-BE49-F238E27FC236}">
                    <a16:creationId xmlns:a16="http://schemas.microsoft.com/office/drawing/2014/main" id="{04D7A898-E1EC-4565-5631-797DB37EDBD2}"/>
                  </a:ext>
                </a:extLst>
              </p:cNvPr>
              <p:cNvSpPr/>
              <p:nvPr/>
            </p:nvSpPr>
            <p:spPr>
              <a:xfrm>
                <a:off x="7151691" y="2781222"/>
                <a:ext cx="324578" cy="162258"/>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137;p83">
                <a:extLst>
                  <a:ext uri="{FF2B5EF4-FFF2-40B4-BE49-F238E27FC236}">
                    <a16:creationId xmlns:a16="http://schemas.microsoft.com/office/drawing/2014/main" id="{984C675E-5342-8A66-8585-62C5D2A8E83A}"/>
                  </a:ext>
                </a:extLst>
              </p:cNvPr>
              <p:cNvSpPr/>
              <p:nvPr/>
            </p:nvSpPr>
            <p:spPr>
              <a:xfrm>
                <a:off x="8044362" y="2618923"/>
                <a:ext cx="324824" cy="16279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4138;p83">
              <a:extLst>
                <a:ext uri="{FF2B5EF4-FFF2-40B4-BE49-F238E27FC236}">
                  <a16:creationId xmlns:a16="http://schemas.microsoft.com/office/drawing/2014/main" id="{F58F0A0C-8803-93C6-7158-EEDFE1B7F84F}"/>
                </a:ext>
              </a:extLst>
            </p:cNvPr>
            <p:cNvSpPr/>
            <p:nvPr/>
          </p:nvSpPr>
          <p:spPr>
            <a:xfrm>
              <a:off x="6899264" y="2673830"/>
              <a:ext cx="225242" cy="361476"/>
            </a:xfrm>
            <a:custGeom>
              <a:avLst/>
              <a:gdLst/>
              <a:ahLst/>
              <a:cxnLst/>
              <a:rect l="l" t="t" r="r" b="b"/>
              <a:pathLst>
                <a:path w="5485" h="8802" extrusionOk="0">
                  <a:moveTo>
                    <a:pt x="2798" y="1197"/>
                  </a:moveTo>
                  <a:cubicBezTo>
                    <a:pt x="2989" y="1197"/>
                    <a:pt x="3183" y="1234"/>
                    <a:pt x="3366" y="1310"/>
                  </a:cubicBezTo>
                  <a:cubicBezTo>
                    <a:pt x="3924" y="1542"/>
                    <a:pt x="4287" y="2085"/>
                    <a:pt x="4287" y="2689"/>
                  </a:cubicBezTo>
                  <a:cubicBezTo>
                    <a:pt x="4287" y="3512"/>
                    <a:pt x="3619" y="4178"/>
                    <a:pt x="2796" y="4180"/>
                  </a:cubicBezTo>
                  <a:cubicBezTo>
                    <a:pt x="2194" y="4180"/>
                    <a:pt x="1650" y="3816"/>
                    <a:pt x="1419" y="3259"/>
                  </a:cubicBezTo>
                  <a:cubicBezTo>
                    <a:pt x="1189" y="2702"/>
                    <a:pt x="1317" y="2061"/>
                    <a:pt x="1743" y="1634"/>
                  </a:cubicBezTo>
                  <a:cubicBezTo>
                    <a:pt x="2028" y="1348"/>
                    <a:pt x="2410" y="1197"/>
                    <a:pt x="2798" y="1197"/>
                  </a:cubicBezTo>
                  <a:close/>
                  <a:moveTo>
                    <a:pt x="2796" y="1"/>
                  </a:moveTo>
                  <a:cubicBezTo>
                    <a:pt x="2254" y="1"/>
                    <a:pt x="1714" y="165"/>
                    <a:pt x="1253" y="489"/>
                  </a:cubicBezTo>
                  <a:cubicBezTo>
                    <a:pt x="433" y="1063"/>
                    <a:pt x="0" y="2048"/>
                    <a:pt x="132" y="3043"/>
                  </a:cubicBezTo>
                  <a:cubicBezTo>
                    <a:pt x="263" y="4037"/>
                    <a:pt x="937" y="4875"/>
                    <a:pt x="1880" y="5216"/>
                  </a:cubicBezTo>
                  <a:lnTo>
                    <a:pt x="1880" y="6705"/>
                  </a:lnTo>
                  <a:lnTo>
                    <a:pt x="1067" y="6705"/>
                  </a:lnTo>
                  <a:lnTo>
                    <a:pt x="2723" y="8801"/>
                  </a:lnTo>
                  <a:lnTo>
                    <a:pt x="4377" y="6705"/>
                  </a:lnTo>
                  <a:lnTo>
                    <a:pt x="3563" y="6705"/>
                  </a:lnTo>
                  <a:lnTo>
                    <a:pt x="3563" y="5265"/>
                  </a:lnTo>
                  <a:cubicBezTo>
                    <a:pt x="4703" y="4926"/>
                    <a:pt x="5485" y="3877"/>
                    <a:pt x="5485" y="2689"/>
                  </a:cubicBezTo>
                  <a:cubicBezTo>
                    <a:pt x="5485" y="1685"/>
                    <a:pt x="4926" y="766"/>
                    <a:pt x="4037" y="304"/>
                  </a:cubicBezTo>
                  <a:cubicBezTo>
                    <a:pt x="3647" y="101"/>
                    <a:pt x="3221" y="1"/>
                    <a:pt x="279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139;p83">
              <a:extLst>
                <a:ext uri="{FF2B5EF4-FFF2-40B4-BE49-F238E27FC236}">
                  <a16:creationId xmlns:a16="http://schemas.microsoft.com/office/drawing/2014/main" id="{3DE96A78-9A01-FAA9-AEBE-F1839DAA79B5}"/>
                </a:ext>
              </a:extLst>
            </p:cNvPr>
            <p:cNvSpPr/>
            <p:nvPr/>
          </p:nvSpPr>
          <p:spPr>
            <a:xfrm>
              <a:off x="7198259" y="2534077"/>
              <a:ext cx="235261" cy="360532"/>
            </a:xfrm>
            <a:custGeom>
              <a:avLst/>
              <a:gdLst/>
              <a:ahLst/>
              <a:cxnLst/>
              <a:rect l="l" t="t" r="r" b="b"/>
              <a:pathLst>
                <a:path w="5729" h="8779" extrusionOk="0">
                  <a:moveTo>
                    <a:pt x="2858" y="4600"/>
                  </a:moveTo>
                  <a:cubicBezTo>
                    <a:pt x="3050" y="4600"/>
                    <a:pt x="3243" y="4637"/>
                    <a:pt x="3427" y="4713"/>
                  </a:cubicBezTo>
                  <a:cubicBezTo>
                    <a:pt x="3985" y="4945"/>
                    <a:pt x="4347" y="5488"/>
                    <a:pt x="4347" y="6092"/>
                  </a:cubicBezTo>
                  <a:cubicBezTo>
                    <a:pt x="4347" y="6915"/>
                    <a:pt x="3679" y="7581"/>
                    <a:pt x="2856" y="7583"/>
                  </a:cubicBezTo>
                  <a:cubicBezTo>
                    <a:pt x="2254" y="7583"/>
                    <a:pt x="1709" y="7219"/>
                    <a:pt x="1479" y="6662"/>
                  </a:cubicBezTo>
                  <a:cubicBezTo>
                    <a:pt x="1248" y="6105"/>
                    <a:pt x="1376" y="5464"/>
                    <a:pt x="1802" y="5037"/>
                  </a:cubicBezTo>
                  <a:cubicBezTo>
                    <a:pt x="2087" y="4751"/>
                    <a:pt x="2469" y="4600"/>
                    <a:pt x="2858" y="4600"/>
                  </a:cubicBezTo>
                  <a:close/>
                  <a:moveTo>
                    <a:pt x="2883" y="0"/>
                  </a:moveTo>
                  <a:lnTo>
                    <a:pt x="1227" y="2097"/>
                  </a:lnTo>
                  <a:lnTo>
                    <a:pt x="2041" y="2097"/>
                  </a:lnTo>
                  <a:lnTo>
                    <a:pt x="2041" y="3530"/>
                  </a:lnTo>
                  <a:cubicBezTo>
                    <a:pt x="782" y="3930"/>
                    <a:pt x="1" y="5184"/>
                    <a:pt x="196" y="6491"/>
                  </a:cubicBezTo>
                  <a:cubicBezTo>
                    <a:pt x="393" y="7796"/>
                    <a:pt x="1507" y="8766"/>
                    <a:pt x="2827" y="8779"/>
                  </a:cubicBezTo>
                  <a:cubicBezTo>
                    <a:pt x="2837" y="8779"/>
                    <a:pt x="2847" y="8779"/>
                    <a:pt x="2857" y="8779"/>
                  </a:cubicBezTo>
                  <a:cubicBezTo>
                    <a:pt x="4165" y="8779"/>
                    <a:pt x="5285" y="7837"/>
                    <a:pt x="5506" y="6545"/>
                  </a:cubicBezTo>
                  <a:cubicBezTo>
                    <a:pt x="5729" y="5245"/>
                    <a:pt x="4974" y="3973"/>
                    <a:pt x="3724" y="3547"/>
                  </a:cubicBezTo>
                  <a:lnTo>
                    <a:pt x="3724" y="2097"/>
                  </a:lnTo>
                  <a:lnTo>
                    <a:pt x="4539" y="2097"/>
                  </a:lnTo>
                  <a:lnTo>
                    <a:pt x="2883"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140;p83">
              <a:extLst>
                <a:ext uri="{FF2B5EF4-FFF2-40B4-BE49-F238E27FC236}">
                  <a16:creationId xmlns:a16="http://schemas.microsoft.com/office/drawing/2014/main" id="{D0ACD495-9062-E1D0-15A5-443C7EAD8E6A}"/>
                </a:ext>
              </a:extLst>
            </p:cNvPr>
            <p:cNvSpPr/>
            <p:nvPr/>
          </p:nvSpPr>
          <p:spPr>
            <a:xfrm>
              <a:off x="7493639" y="2673830"/>
              <a:ext cx="225200" cy="361476"/>
            </a:xfrm>
            <a:custGeom>
              <a:avLst/>
              <a:gdLst/>
              <a:ahLst/>
              <a:cxnLst/>
              <a:rect l="l" t="t" r="r" b="b"/>
              <a:pathLst>
                <a:path w="5484" h="8802" extrusionOk="0">
                  <a:moveTo>
                    <a:pt x="2796" y="1197"/>
                  </a:moveTo>
                  <a:cubicBezTo>
                    <a:pt x="2988" y="1197"/>
                    <a:pt x="3181" y="1234"/>
                    <a:pt x="3365" y="1310"/>
                  </a:cubicBezTo>
                  <a:cubicBezTo>
                    <a:pt x="3922" y="1542"/>
                    <a:pt x="4286" y="2085"/>
                    <a:pt x="4286" y="2689"/>
                  </a:cubicBezTo>
                  <a:cubicBezTo>
                    <a:pt x="4284" y="3512"/>
                    <a:pt x="3618" y="4178"/>
                    <a:pt x="2795" y="4180"/>
                  </a:cubicBezTo>
                  <a:cubicBezTo>
                    <a:pt x="2191" y="4180"/>
                    <a:pt x="1649" y="3816"/>
                    <a:pt x="1418" y="3259"/>
                  </a:cubicBezTo>
                  <a:cubicBezTo>
                    <a:pt x="1187" y="2702"/>
                    <a:pt x="1314" y="2061"/>
                    <a:pt x="1740" y="1634"/>
                  </a:cubicBezTo>
                  <a:cubicBezTo>
                    <a:pt x="2026" y="1348"/>
                    <a:pt x="2408" y="1197"/>
                    <a:pt x="2796" y="1197"/>
                  </a:cubicBezTo>
                  <a:close/>
                  <a:moveTo>
                    <a:pt x="2794" y="1"/>
                  </a:moveTo>
                  <a:cubicBezTo>
                    <a:pt x="2254" y="1"/>
                    <a:pt x="1717" y="163"/>
                    <a:pt x="1258" y="484"/>
                  </a:cubicBezTo>
                  <a:cubicBezTo>
                    <a:pt x="436" y="1055"/>
                    <a:pt x="1" y="2037"/>
                    <a:pt x="127" y="3030"/>
                  </a:cubicBezTo>
                  <a:cubicBezTo>
                    <a:pt x="255" y="4023"/>
                    <a:pt x="923" y="4863"/>
                    <a:pt x="1862" y="5211"/>
                  </a:cubicBezTo>
                  <a:lnTo>
                    <a:pt x="1862" y="6705"/>
                  </a:lnTo>
                  <a:lnTo>
                    <a:pt x="1048" y="6705"/>
                  </a:lnTo>
                  <a:lnTo>
                    <a:pt x="2704" y="8801"/>
                  </a:lnTo>
                  <a:lnTo>
                    <a:pt x="4360" y="6705"/>
                  </a:lnTo>
                  <a:lnTo>
                    <a:pt x="3545" y="6705"/>
                  </a:lnTo>
                  <a:lnTo>
                    <a:pt x="3545" y="5270"/>
                  </a:lnTo>
                  <a:cubicBezTo>
                    <a:pt x="4693" y="4935"/>
                    <a:pt x="5484" y="3883"/>
                    <a:pt x="5484" y="2689"/>
                  </a:cubicBezTo>
                  <a:cubicBezTo>
                    <a:pt x="5482" y="1688"/>
                    <a:pt x="4927" y="769"/>
                    <a:pt x="4039" y="306"/>
                  </a:cubicBezTo>
                  <a:cubicBezTo>
                    <a:pt x="3647" y="102"/>
                    <a:pt x="3220" y="1"/>
                    <a:pt x="279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141;p83">
              <a:extLst>
                <a:ext uri="{FF2B5EF4-FFF2-40B4-BE49-F238E27FC236}">
                  <a16:creationId xmlns:a16="http://schemas.microsoft.com/office/drawing/2014/main" id="{C737CE1D-EDAC-08DD-17AB-33D1461C153C}"/>
                </a:ext>
              </a:extLst>
            </p:cNvPr>
            <p:cNvSpPr/>
            <p:nvPr/>
          </p:nvSpPr>
          <p:spPr>
            <a:xfrm>
              <a:off x="7792387" y="2534077"/>
              <a:ext cx="235261" cy="360532"/>
            </a:xfrm>
            <a:custGeom>
              <a:avLst/>
              <a:gdLst/>
              <a:ahLst/>
              <a:cxnLst/>
              <a:rect l="l" t="t" r="r" b="b"/>
              <a:pathLst>
                <a:path w="5729" h="8779" extrusionOk="0">
                  <a:moveTo>
                    <a:pt x="2861" y="4601"/>
                  </a:moveTo>
                  <a:cubicBezTo>
                    <a:pt x="3053" y="4601"/>
                    <a:pt x="3247" y="4638"/>
                    <a:pt x="3431" y="4715"/>
                  </a:cubicBezTo>
                  <a:cubicBezTo>
                    <a:pt x="3988" y="4945"/>
                    <a:pt x="4351" y="5488"/>
                    <a:pt x="4351" y="6092"/>
                  </a:cubicBezTo>
                  <a:cubicBezTo>
                    <a:pt x="4350" y="6915"/>
                    <a:pt x="3684" y="7581"/>
                    <a:pt x="2861" y="7583"/>
                  </a:cubicBezTo>
                  <a:cubicBezTo>
                    <a:pt x="2259" y="7583"/>
                    <a:pt x="1714" y="7219"/>
                    <a:pt x="1483" y="6662"/>
                  </a:cubicBezTo>
                  <a:cubicBezTo>
                    <a:pt x="1253" y="6105"/>
                    <a:pt x="1381" y="5464"/>
                    <a:pt x="1807" y="5038"/>
                  </a:cubicBezTo>
                  <a:cubicBezTo>
                    <a:pt x="2092" y="4752"/>
                    <a:pt x="2473" y="4601"/>
                    <a:pt x="2861" y="4601"/>
                  </a:cubicBezTo>
                  <a:close/>
                  <a:moveTo>
                    <a:pt x="2870" y="0"/>
                  </a:moveTo>
                  <a:lnTo>
                    <a:pt x="1214" y="2097"/>
                  </a:lnTo>
                  <a:lnTo>
                    <a:pt x="2028" y="2097"/>
                  </a:lnTo>
                  <a:lnTo>
                    <a:pt x="2028" y="3536"/>
                  </a:lnTo>
                  <a:cubicBezTo>
                    <a:pt x="773" y="3944"/>
                    <a:pt x="1" y="5205"/>
                    <a:pt x="204" y="6508"/>
                  </a:cubicBezTo>
                  <a:cubicBezTo>
                    <a:pt x="409" y="7813"/>
                    <a:pt x="1532" y="8776"/>
                    <a:pt x="2851" y="8779"/>
                  </a:cubicBezTo>
                  <a:cubicBezTo>
                    <a:pt x="2854" y="8779"/>
                    <a:pt x="2858" y="8779"/>
                    <a:pt x="2861" y="8779"/>
                  </a:cubicBezTo>
                  <a:cubicBezTo>
                    <a:pt x="4178" y="8779"/>
                    <a:pt x="5300" y="7828"/>
                    <a:pt x="5514" y="6527"/>
                  </a:cubicBezTo>
                  <a:cubicBezTo>
                    <a:pt x="5729" y="5225"/>
                    <a:pt x="4965" y="3959"/>
                    <a:pt x="3713" y="3543"/>
                  </a:cubicBezTo>
                  <a:lnTo>
                    <a:pt x="3713" y="2097"/>
                  </a:lnTo>
                  <a:lnTo>
                    <a:pt x="4526" y="2097"/>
                  </a:lnTo>
                  <a:lnTo>
                    <a:pt x="2870"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142;p83">
              <a:extLst>
                <a:ext uri="{FF2B5EF4-FFF2-40B4-BE49-F238E27FC236}">
                  <a16:creationId xmlns:a16="http://schemas.microsoft.com/office/drawing/2014/main" id="{0DA0D4D2-0A11-3708-B17B-8C851D94D275}"/>
                </a:ext>
              </a:extLst>
            </p:cNvPr>
            <p:cNvSpPr/>
            <p:nvPr/>
          </p:nvSpPr>
          <p:spPr>
            <a:xfrm>
              <a:off x="8090150" y="2673789"/>
              <a:ext cx="225857" cy="361517"/>
            </a:xfrm>
            <a:custGeom>
              <a:avLst/>
              <a:gdLst/>
              <a:ahLst/>
              <a:cxnLst/>
              <a:rect l="l" t="t" r="r" b="b"/>
              <a:pathLst>
                <a:path w="5500" h="8803" extrusionOk="0">
                  <a:moveTo>
                    <a:pt x="2811" y="1198"/>
                  </a:moveTo>
                  <a:cubicBezTo>
                    <a:pt x="3003" y="1198"/>
                    <a:pt x="3197" y="1235"/>
                    <a:pt x="3381" y="1311"/>
                  </a:cubicBezTo>
                  <a:cubicBezTo>
                    <a:pt x="3938" y="1543"/>
                    <a:pt x="4302" y="2086"/>
                    <a:pt x="4302" y="2690"/>
                  </a:cubicBezTo>
                  <a:cubicBezTo>
                    <a:pt x="4300" y="3513"/>
                    <a:pt x="3634" y="4179"/>
                    <a:pt x="2811" y="4181"/>
                  </a:cubicBezTo>
                  <a:cubicBezTo>
                    <a:pt x="2209" y="4181"/>
                    <a:pt x="1664" y="3817"/>
                    <a:pt x="1434" y="3260"/>
                  </a:cubicBezTo>
                  <a:cubicBezTo>
                    <a:pt x="1203" y="2703"/>
                    <a:pt x="1330" y="2062"/>
                    <a:pt x="1757" y="1635"/>
                  </a:cubicBezTo>
                  <a:cubicBezTo>
                    <a:pt x="2042" y="1349"/>
                    <a:pt x="2423" y="1198"/>
                    <a:pt x="2811" y="1198"/>
                  </a:cubicBezTo>
                  <a:close/>
                  <a:moveTo>
                    <a:pt x="2812" y="1"/>
                  </a:moveTo>
                  <a:cubicBezTo>
                    <a:pt x="2257" y="1"/>
                    <a:pt x="1706" y="172"/>
                    <a:pt x="1238" y="509"/>
                  </a:cubicBezTo>
                  <a:cubicBezTo>
                    <a:pt x="420" y="1098"/>
                    <a:pt x="1" y="2097"/>
                    <a:pt x="154" y="3095"/>
                  </a:cubicBezTo>
                  <a:cubicBezTo>
                    <a:pt x="306" y="4093"/>
                    <a:pt x="1005" y="4920"/>
                    <a:pt x="1962" y="5239"/>
                  </a:cubicBezTo>
                  <a:lnTo>
                    <a:pt x="1962" y="6706"/>
                  </a:lnTo>
                  <a:lnTo>
                    <a:pt x="1149" y="6706"/>
                  </a:lnTo>
                  <a:lnTo>
                    <a:pt x="2804" y="8802"/>
                  </a:lnTo>
                  <a:lnTo>
                    <a:pt x="4460" y="6706"/>
                  </a:lnTo>
                  <a:lnTo>
                    <a:pt x="3645" y="6706"/>
                  </a:lnTo>
                  <a:lnTo>
                    <a:pt x="3645" y="5244"/>
                  </a:lnTo>
                  <a:cubicBezTo>
                    <a:pt x="4750" y="4882"/>
                    <a:pt x="5499" y="3852"/>
                    <a:pt x="5499" y="2690"/>
                  </a:cubicBezTo>
                  <a:cubicBezTo>
                    <a:pt x="5499" y="1679"/>
                    <a:pt x="4934" y="755"/>
                    <a:pt x="4036" y="296"/>
                  </a:cubicBezTo>
                  <a:cubicBezTo>
                    <a:pt x="3650" y="98"/>
                    <a:pt x="3230" y="1"/>
                    <a:pt x="281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4143;p83">
            <a:extLst>
              <a:ext uri="{FF2B5EF4-FFF2-40B4-BE49-F238E27FC236}">
                <a16:creationId xmlns:a16="http://schemas.microsoft.com/office/drawing/2014/main" id="{66DA4F92-D2B4-DC5E-ADAD-E90E704E64B6}"/>
              </a:ext>
            </a:extLst>
          </p:cNvPr>
          <p:cNvGrpSpPr/>
          <p:nvPr/>
        </p:nvGrpSpPr>
        <p:grpSpPr>
          <a:xfrm>
            <a:off x="4643405" y="4304720"/>
            <a:ext cx="1987790" cy="479339"/>
            <a:chOff x="1808063" y="4294338"/>
            <a:chExt cx="3370782" cy="721817"/>
          </a:xfrm>
        </p:grpSpPr>
        <p:sp>
          <p:nvSpPr>
            <p:cNvPr id="133" name="Google Shape;4144;p83">
              <a:extLst>
                <a:ext uri="{FF2B5EF4-FFF2-40B4-BE49-F238E27FC236}">
                  <a16:creationId xmlns:a16="http://schemas.microsoft.com/office/drawing/2014/main" id="{035B5289-D3A9-BF47-CF72-E0EC9E00BC53}"/>
                </a:ext>
              </a:extLst>
            </p:cNvPr>
            <p:cNvSpPr/>
            <p:nvPr/>
          </p:nvSpPr>
          <p:spPr>
            <a:xfrm>
              <a:off x="1906300"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145;p83">
              <a:extLst>
                <a:ext uri="{FF2B5EF4-FFF2-40B4-BE49-F238E27FC236}">
                  <a16:creationId xmlns:a16="http://schemas.microsoft.com/office/drawing/2014/main" id="{5D6527C6-6F78-B6CE-800F-3156D36FA31F}"/>
                </a:ext>
              </a:extLst>
            </p:cNvPr>
            <p:cNvSpPr/>
            <p:nvPr/>
          </p:nvSpPr>
          <p:spPr>
            <a:xfrm>
              <a:off x="3795035" y="4655290"/>
              <a:ext cx="721912" cy="360865"/>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146;p83">
              <a:extLst>
                <a:ext uri="{FF2B5EF4-FFF2-40B4-BE49-F238E27FC236}">
                  <a16:creationId xmlns:a16="http://schemas.microsoft.com/office/drawing/2014/main" id="{6388DCB8-9C94-572F-175A-C331AF69FF42}"/>
                </a:ext>
              </a:extLst>
            </p:cNvPr>
            <p:cNvSpPr/>
            <p:nvPr/>
          </p:nvSpPr>
          <p:spPr>
            <a:xfrm>
              <a:off x="3133137" y="4294338"/>
              <a:ext cx="721729" cy="360865"/>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147;p83">
              <a:extLst>
                <a:ext uri="{FF2B5EF4-FFF2-40B4-BE49-F238E27FC236}">
                  <a16:creationId xmlns:a16="http://schemas.microsoft.com/office/drawing/2014/main" id="{3E19C0E7-CB3F-8B92-6AFF-AC053DD64193}"/>
                </a:ext>
              </a:extLst>
            </p:cNvPr>
            <p:cNvSpPr/>
            <p:nvPr/>
          </p:nvSpPr>
          <p:spPr>
            <a:xfrm>
              <a:off x="1808063" y="4294338"/>
              <a:ext cx="722460" cy="36205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148;p83">
              <a:extLst>
                <a:ext uri="{FF2B5EF4-FFF2-40B4-BE49-F238E27FC236}">
                  <a16:creationId xmlns:a16="http://schemas.microsoft.com/office/drawing/2014/main" id="{3468B4C2-8714-6FA8-EFC0-00BEA04C71D4}"/>
                </a:ext>
              </a:extLst>
            </p:cNvPr>
            <p:cNvSpPr/>
            <p:nvPr/>
          </p:nvSpPr>
          <p:spPr>
            <a:xfrm>
              <a:off x="2470965" y="4655290"/>
              <a:ext cx="721912" cy="360865"/>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149;p83">
              <a:extLst>
                <a:ext uri="{FF2B5EF4-FFF2-40B4-BE49-F238E27FC236}">
                  <a16:creationId xmlns:a16="http://schemas.microsoft.com/office/drawing/2014/main" id="{A291A5E8-7D85-2C85-2826-6F2D45E86D63}"/>
                </a:ext>
              </a:extLst>
            </p:cNvPr>
            <p:cNvSpPr/>
            <p:nvPr/>
          </p:nvSpPr>
          <p:spPr>
            <a:xfrm>
              <a:off x="4456385" y="4294338"/>
              <a:ext cx="722460" cy="36205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150;p83">
              <a:extLst>
                <a:ext uri="{FF2B5EF4-FFF2-40B4-BE49-F238E27FC236}">
                  <a16:creationId xmlns:a16="http://schemas.microsoft.com/office/drawing/2014/main" id="{925EDF44-B0DB-C5D8-F338-BF4EC6E8A41F}"/>
                </a:ext>
              </a:extLst>
            </p:cNvPr>
            <p:cNvSpPr/>
            <p:nvPr/>
          </p:nvSpPr>
          <p:spPr>
            <a:xfrm>
              <a:off x="2568813"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151;p83">
              <a:extLst>
                <a:ext uri="{FF2B5EF4-FFF2-40B4-BE49-F238E27FC236}">
                  <a16:creationId xmlns:a16="http://schemas.microsoft.com/office/drawing/2014/main" id="{DE0FD666-A7BC-1945-0195-929FDD03850D}"/>
                </a:ext>
              </a:extLst>
            </p:cNvPr>
            <p:cNvSpPr/>
            <p:nvPr/>
          </p:nvSpPr>
          <p:spPr>
            <a:xfrm>
              <a:off x="3231883"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152;p83">
              <a:extLst>
                <a:ext uri="{FF2B5EF4-FFF2-40B4-BE49-F238E27FC236}">
                  <a16:creationId xmlns:a16="http://schemas.microsoft.com/office/drawing/2014/main" id="{B6375925-A306-2114-116F-60158AE0FEE0}"/>
                </a:ext>
              </a:extLst>
            </p:cNvPr>
            <p:cNvSpPr/>
            <p:nvPr/>
          </p:nvSpPr>
          <p:spPr>
            <a:xfrm>
              <a:off x="3894395"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153;p83">
              <a:extLst>
                <a:ext uri="{FF2B5EF4-FFF2-40B4-BE49-F238E27FC236}">
                  <a16:creationId xmlns:a16="http://schemas.microsoft.com/office/drawing/2014/main" id="{C527551A-C492-6F97-BAC9-8BEF69E4EC4F}"/>
                </a:ext>
              </a:extLst>
            </p:cNvPr>
            <p:cNvSpPr/>
            <p:nvPr/>
          </p:nvSpPr>
          <p:spPr>
            <a:xfrm>
              <a:off x="4560958"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4154;p83">
            <a:extLst>
              <a:ext uri="{FF2B5EF4-FFF2-40B4-BE49-F238E27FC236}">
                <a16:creationId xmlns:a16="http://schemas.microsoft.com/office/drawing/2014/main" id="{26849146-500D-D32D-0468-335C0EBCB72A}"/>
              </a:ext>
            </a:extLst>
          </p:cNvPr>
          <p:cNvGrpSpPr/>
          <p:nvPr/>
        </p:nvGrpSpPr>
        <p:grpSpPr>
          <a:xfrm>
            <a:off x="6976402" y="5169886"/>
            <a:ext cx="1810526" cy="454940"/>
            <a:chOff x="4234950" y="2101012"/>
            <a:chExt cx="4219974" cy="1044090"/>
          </a:xfrm>
        </p:grpSpPr>
        <p:sp>
          <p:nvSpPr>
            <p:cNvPr id="144" name="Google Shape;4155;p83">
              <a:extLst>
                <a:ext uri="{FF2B5EF4-FFF2-40B4-BE49-F238E27FC236}">
                  <a16:creationId xmlns:a16="http://schemas.microsoft.com/office/drawing/2014/main" id="{0C32A485-4361-DB0E-A826-9CA7A2CD0D80}"/>
                </a:ext>
              </a:extLst>
            </p:cNvPr>
            <p:cNvSpPr/>
            <p:nvPr/>
          </p:nvSpPr>
          <p:spPr>
            <a:xfrm rot="10800000">
              <a:off x="7528544" y="2218809"/>
              <a:ext cx="826790" cy="826702"/>
            </a:xfrm>
            <a:custGeom>
              <a:avLst/>
              <a:gdLst/>
              <a:ahLst/>
              <a:cxnLst/>
              <a:rect l="l" t="t" r="r" b="b"/>
              <a:pathLst>
                <a:path w="34893" h="34893" extrusionOk="0">
                  <a:moveTo>
                    <a:pt x="1" y="1"/>
                  </a:moveTo>
                  <a:lnTo>
                    <a:pt x="1" y="34892"/>
                  </a:lnTo>
                  <a:lnTo>
                    <a:pt x="34892" y="34892"/>
                  </a:lnTo>
                  <a:lnTo>
                    <a:pt x="34892"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156;p83">
              <a:extLst>
                <a:ext uri="{FF2B5EF4-FFF2-40B4-BE49-F238E27FC236}">
                  <a16:creationId xmlns:a16="http://schemas.microsoft.com/office/drawing/2014/main" id="{CF636B68-0153-FFCC-D553-3759D539F1CE}"/>
                </a:ext>
              </a:extLst>
            </p:cNvPr>
            <p:cNvSpPr/>
            <p:nvPr/>
          </p:nvSpPr>
          <p:spPr>
            <a:xfrm rot="10800000">
              <a:off x="6487595" y="2218809"/>
              <a:ext cx="827572" cy="826702"/>
            </a:xfrm>
            <a:custGeom>
              <a:avLst/>
              <a:gdLst/>
              <a:ahLst/>
              <a:cxnLst/>
              <a:rect l="l" t="t" r="r" b="b"/>
              <a:pathLst>
                <a:path w="34926" h="34893" extrusionOk="0">
                  <a:moveTo>
                    <a:pt x="1" y="1"/>
                  </a:moveTo>
                  <a:lnTo>
                    <a:pt x="1" y="34892"/>
                  </a:lnTo>
                  <a:lnTo>
                    <a:pt x="34926" y="34892"/>
                  </a:lnTo>
                  <a:lnTo>
                    <a:pt x="349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157;p83">
              <a:extLst>
                <a:ext uri="{FF2B5EF4-FFF2-40B4-BE49-F238E27FC236}">
                  <a16:creationId xmlns:a16="http://schemas.microsoft.com/office/drawing/2014/main" id="{BEDB3D27-A953-2066-CA67-452487D45F60}"/>
                </a:ext>
              </a:extLst>
            </p:cNvPr>
            <p:cNvSpPr/>
            <p:nvPr/>
          </p:nvSpPr>
          <p:spPr>
            <a:xfrm rot="10800000">
              <a:off x="5430819" y="2218809"/>
              <a:ext cx="827572" cy="826702"/>
            </a:xfrm>
            <a:custGeom>
              <a:avLst/>
              <a:gdLst/>
              <a:ahLst/>
              <a:cxnLst/>
              <a:rect l="l" t="t" r="r" b="b"/>
              <a:pathLst>
                <a:path w="34926" h="34893" extrusionOk="0">
                  <a:moveTo>
                    <a:pt x="0" y="1"/>
                  </a:moveTo>
                  <a:lnTo>
                    <a:pt x="0" y="34892"/>
                  </a:lnTo>
                  <a:lnTo>
                    <a:pt x="34925" y="34892"/>
                  </a:lnTo>
                  <a:lnTo>
                    <a:pt x="34925"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158;p83">
              <a:extLst>
                <a:ext uri="{FF2B5EF4-FFF2-40B4-BE49-F238E27FC236}">
                  <a16:creationId xmlns:a16="http://schemas.microsoft.com/office/drawing/2014/main" id="{70EBF49A-4F1B-0340-5EDB-DB63B35B3841}"/>
                </a:ext>
              </a:extLst>
            </p:cNvPr>
            <p:cNvSpPr/>
            <p:nvPr/>
          </p:nvSpPr>
          <p:spPr>
            <a:xfrm rot="10800000">
              <a:off x="4374848" y="2218809"/>
              <a:ext cx="826790" cy="826702"/>
            </a:xfrm>
            <a:custGeom>
              <a:avLst/>
              <a:gdLst/>
              <a:ahLst/>
              <a:cxnLst/>
              <a:rect l="l" t="t" r="r" b="b"/>
              <a:pathLst>
                <a:path w="34893" h="34893" extrusionOk="0">
                  <a:moveTo>
                    <a:pt x="1" y="1"/>
                  </a:moveTo>
                  <a:lnTo>
                    <a:pt x="1" y="34892"/>
                  </a:lnTo>
                  <a:lnTo>
                    <a:pt x="34892" y="34892"/>
                  </a:lnTo>
                  <a:lnTo>
                    <a:pt x="34892"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159;p83">
              <a:extLst>
                <a:ext uri="{FF2B5EF4-FFF2-40B4-BE49-F238E27FC236}">
                  <a16:creationId xmlns:a16="http://schemas.microsoft.com/office/drawing/2014/main" id="{4A8D75AB-591F-3F5B-01A9-6A571F841337}"/>
                </a:ext>
              </a:extLst>
            </p:cNvPr>
            <p:cNvSpPr/>
            <p:nvPr/>
          </p:nvSpPr>
          <p:spPr>
            <a:xfrm rot="10800000">
              <a:off x="7410780" y="2622683"/>
              <a:ext cx="1044144" cy="522420"/>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noFill/>
            <a:ln w="20850"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160;p83">
              <a:extLst>
                <a:ext uri="{FF2B5EF4-FFF2-40B4-BE49-F238E27FC236}">
                  <a16:creationId xmlns:a16="http://schemas.microsoft.com/office/drawing/2014/main" id="{11705E7C-F3A5-FFDE-8C04-572DA8F5828A}"/>
                </a:ext>
              </a:extLst>
            </p:cNvPr>
            <p:cNvSpPr/>
            <p:nvPr/>
          </p:nvSpPr>
          <p:spPr>
            <a:xfrm rot="10800000">
              <a:off x="6366656" y="2101012"/>
              <a:ext cx="1044144" cy="521638"/>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noFill/>
            <a:ln w="20850"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161;p83">
              <a:extLst>
                <a:ext uri="{FF2B5EF4-FFF2-40B4-BE49-F238E27FC236}">
                  <a16:creationId xmlns:a16="http://schemas.microsoft.com/office/drawing/2014/main" id="{464E9252-8453-BB7A-09E7-58A0ED07E44E}"/>
                </a:ext>
              </a:extLst>
            </p:cNvPr>
            <p:cNvSpPr/>
            <p:nvPr/>
          </p:nvSpPr>
          <p:spPr>
            <a:xfrm rot="10800000">
              <a:off x="5322557" y="2622683"/>
              <a:ext cx="1044120" cy="522420"/>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noFill/>
            <a:ln w="20850" cap="rnd" cmpd="sng">
              <a:solidFill>
                <a:srgbClr val="869FB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162;p83">
              <a:extLst>
                <a:ext uri="{FF2B5EF4-FFF2-40B4-BE49-F238E27FC236}">
                  <a16:creationId xmlns:a16="http://schemas.microsoft.com/office/drawing/2014/main" id="{1A5E1340-826F-6045-315C-1C7B37590795}"/>
                </a:ext>
              </a:extLst>
            </p:cNvPr>
            <p:cNvSpPr/>
            <p:nvPr/>
          </p:nvSpPr>
          <p:spPr>
            <a:xfrm rot="10800000">
              <a:off x="4278434" y="2101012"/>
              <a:ext cx="1044144" cy="521638"/>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noFill/>
            <a:ln w="20850" cap="rnd" cmpd="sng">
              <a:solidFill>
                <a:srgbClr val="BAC8D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163;p83">
              <a:extLst>
                <a:ext uri="{FF2B5EF4-FFF2-40B4-BE49-F238E27FC236}">
                  <a16:creationId xmlns:a16="http://schemas.microsoft.com/office/drawing/2014/main" id="{05FAF410-E13A-7A75-AC62-DDE6CB3E3C7B}"/>
                </a:ext>
              </a:extLst>
            </p:cNvPr>
            <p:cNvSpPr/>
            <p:nvPr/>
          </p:nvSpPr>
          <p:spPr>
            <a:xfrm rot="10800000">
              <a:off x="7367296" y="2570459"/>
              <a:ext cx="86984" cy="86975"/>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164;p83">
              <a:extLst>
                <a:ext uri="{FF2B5EF4-FFF2-40B4-BE49-F238E27FC236}">
                  <a16:creationId xmlns:a16="http://schemas.microsoft.com/office/drawing/2014/main" id="{BEA6D181-7781-C835-EC68-D84914F95A1F}"/>
                </a:ext>
              </a:extLst>
            </p:cNvPr>
            <p:cNvSpPr/>
            <p:nvPr/>
          </p:nvSpPr>
          <p:spPr>
            <a:xfrm rot="10800000">
              <a:off x="6323197" y="2570459"/>
              <a:ext cx="86961" cy="86975"/>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165;p83">
              <a:extLst>
                <a:ext uri="{FF2B5EF4-FFF2-40B4-BE49-F238E27FC236}">
                  <a16:creationId xmlns:a16="http://schemas.microsoft.com/office/drawing/2014/main" id="{FD7FA7DC-029B-1CC6-7CFB-926FF0B6B53B}"/>
                </a:ext>
              </a:extLst>
            </p:cNvPr>
            <p:cNvSpPr/>
            <p:nvPr/>
          </p:nvSpPr>
          <p:spPr>
            <a:xfrm rot="10800000">
              <a:off x="5279073" y="2570459"/>
              <a:ext cx="86961" cy="86975"/>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166;p83">
              <a:extLst>
                <a:ext uri="{FF2B5EF4-FFF2-40B4-BE49-F238E27FC236}">
                  <a16:creationId xmlns:a16="http://schemas.microsoft.com/office/drawing/2014/main" id="{2C74827F-988E-588D-48EE-1BDA5FC5BDD5}"/>
                </a:ext>
              </a:extLst>
            </p:cNvPr>
            <p:cNvSpPr/>
            <p:nvPr/>
          </p:nvSpPr>
          <p:spPr>
            <a:xfrm rot="10800000">
              <a:off x="4234950" y="2570459"/>
              <a:ext cx="86961" cy="86975"/>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167;p83">
              <a:extLst>
                <a:ext uri="{FF2B5EF4-FFF2-40B4-BE49-F238E27FC236}">
                  <a16:creationId xmlns:a16="http://schemas.microsoft.com/office/drawing/2014/main" id="{F64B12F1-98C6-9954-EDDE-277414C2D9DD}"/>
                </a:ext>
              </a:extLst>
            </p:cNvPr>
            <p:cNvSpPr/>
            <p:nvPr/>
          </p:nvSpPr>
          <p:spPr>
            <a:xfrm rot="10800000">
              <a:off x="7541197" y="2231460"/>
              <a:ext cx="801483" cy="800617"/>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168;p83">
              <a:extLst>
                <a:ext uri="{FF2B5EF4-FFF2-40B4-BE49-F238E27FC236}">
                  <a16:creationId xmlns:a16="http://schemas.microsoft.com/office/drawing/2014/main" id="{D9ABE192-A363-C8F3-85FB-CA44094B800A}"/>
                </a:ext>
              </a:extLst>
            </p:cNvPr>
            <p:cNvSpPr/>
            <p:nvPr/>
          </p:nvSpPr>
          <p:spPr>
            <a:xfrm rot="10800000">
              <a:off x="6488377" y="2231460"/>
              <a:ext cx="800701" cy="800617"/>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169;p83">
              <a:extLst>
                <a:ext uri="{FF2B5EF4-FFF2-40B4-BE49-F238E27FC236}">
                  <a16:creationId xmlns:a16="http://schemas.microsoft.com/office/drawing/2014/main" id="{50A735DA-7DCB-07CC-8D68-2A4C21A58814}"/>
                </a:ext>
              </a:extLst>
            </p:cNvPr>
            <p:cNvSpPr/>
            <p:nvPr/>
          </p:nvSpPr>
          <p:spPr>
            <a:xfrm rot="10800000">
              <a:off x="5434776" y="2231460"/>
              <a:ext cx="800701" cy="800617"/>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170;p83">
              <a:extLst>
                <a:ext uri="{FF2B5EF4-FFF2-40B4-BE49-F238E27FC236}">
                  <a16:creationId xmlns:a16="http://schemas.microsoft.com/office/drawing/2014/main" id="{008B1078-54EF-6D21-AEFF-6183DCBD1992}"/>
                </a:ext>
              </a:extLst>
            </p:cNvPr>
            <p:cNvSpPr/>
            <p:nvPr/>
          </p:nvSpPr>
          <p:spPr>
            <a:xfrm rot="10800000">
              <a:off x="4381980" y="2231460"/>
              <a:ext cx="800678" cy="800617"/>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4171;p83">
            <a:extLst>
              <a:ext uri="{FF2B5EF4-FFF2-40B4-BE49-F238E27FC236}">
                <a16:creationId xmlns:a16="http://schemas.microsoft.com/office/drawing/2014/main" id="{0DEFF1C6-7385-BB81-EDA4-DC74E298DC71}"/>
              </a:ext>
            </a:extLst>
          </p:cNvPr>
          <p:cNvGrpSpPr/>
          <p:nvPr/>
        </p:nvGrpSpPr>
        <p:grpSpPr>
          <a:xfrm>
            <a:off x="8989315" y="2562720"/>
            <a:ext cx="2026782" cy="482127"/>
            <a:chOff x="1247650" y="2075423"/>
            <a:chExt cx="6648477" cy="1557238"/>
          </a:xfrm>
        </p:grpSpPr>
        <p:sp>
          <p:nvSpPr>
            <p:cNvPr id="161" name="Google Shape;4172;p83">
              <a:extLst>
                <a:ext uri="{FF2B5EF4-FFF2-40B4-BE49-F238E27FC236}">
                  <a16:creationId xmlns:a16="http://schemas.microsoft.com/office/drawing/2014/main" id="{C0618757-8BBE-0B67-3E61-9FEB2EE1677C}"/>
                </a:ext>
              </a:extLst>
            </p:cNvPr>
            <p:cNvSpPr/>
            <p:nvPr/>
          </p:nvSpPr>
          <p:spPr>
            <a:xfrm>
              <a:off x="6633862" y="2075423"/>
              <a:ext cx="953444" cy="825696"/>
            </a:xfrm>
            <a:custGeom>
              <a:avLst/>
              <a:gdLst/>
              <a:ahLst/>
              <a:cxnLst/>
              <a:rect l="l" t="t" r="r" b="b"/>
              <a:pathLst>
                <a:path w="57767" h="50027" extrusionOk="0">
                  <a:moveTo>
                    <a:pt x="14439" y="0"/>
                  </a:moveTo>
                  <a:lnTo>
                    <a:pt x="0" y="25014"/>
                  </a:lnTo>
                  <a:lnTo>
                    <a:pt x="14439" y="50027"/>
                  </a:lnTo>
                  <a:lnTo>
                    <a:pt x="43329" y="50027"/>
                  </a:lnTo>
                  <a:lnTo>
                    <a:pt x="57767" y="25014"/>
                  </a:lnTo>
                  <a:lnTo>
                    <a:pt x="4332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173;p83">
              <a:extLst>
                <a:ext uri="{FF2B5EF4-FFF2-40B4-BE49-F238E27FC236}">
                  <a16:creationId xmlns:a16="http://schemas.microsoft.com/office/drawing/2014/main" id="{E3DB0EDF-24D8-0324-39D2-24BDA7623B8E}"/>
                </a:ext>
              </a:extLst>
            </p:cNvPr>
            <p:cNvSpPr/>
            <p:nvPr/>
          </p:nvSpPr>
          <p:spPr>
            <a:xfrm>
              <a:off x="5359252" y="2806965"/>
              <a:ext cx="953461" cy="825696"/>
            </a:xfrm>
            <a:custGeom>
              <a:avLst/>
              <a:gdLst/>
              <a:ahLst/>
              <a:cxnLst/>
              <a:rect l="l" t="t" r="r" b="b"/>
              <a:pathLst>
                <a:path w="57768" h="50027" extrusionOk="0">
                  <a:moveTo>
                    <a:pt x="14439" y="0"/>
                  </a:moveTo>
                  <a:lnTo>
                    <a:pt x="1" y="25013"/>
                  </a:lnTo>
                  <a:lnTo>
                    <a:pt x="14439" y="50027"/>
                  </a:lnTo>
                  <a:lnTo>
                    <a:pt x="43329" y="50027"/>
                  </a:lnTo>
                  <a:lnTo>
                    <a:pt x="57767" y="25013"/>
                  </a:lnTo>
                  <a:lnTo>
                    <a:pt x="4332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174;p83">
              <a:extLst>
                <a:ext uri="{FF2B5EF4-FFF2-40B4-BE49-F238E27FC236}">
                  <a16:creationId xmlns:a16="http://schemas.microsoft.com/office/drawing/2014/main" id="{B15C9581-96D9-3C31-AF0B-C97DA09F2651}"/>
                </a:ext>
              </a:extLst>
            </p:cNvPr>
            <p:cNvSpPr/>
            <p:nvPr/>
          </p:nvSpPr>
          <p:spPr>
            <a:xfrm>
              <a:off x="1601478" y="2075425"/>
              <a:ext cx="953316" cy="825696"/>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175;p83">
              <a:extLst>
                <a:ext uri="{FF2B5EF4-FFF2-40B4-BE49-F238E27FC236}">
                  <a16:creationId xmlns:a16="http://schemas.microsoft.com/office/drawing/2014/main" id="{D518C3FB-56C2-20CB-4BA9-E836A3A08D4D}"/>
                </a:ext>
              </a:extLst>
            </p:cNvPr>
            <p:cNvSpPr/>
            <p:nvPr/>
          </p:nvSpPr>
          <p:spPr>
            <a:xfrm>
              <a:off x="2857827" y="2807112"/>
              <a:ext cx="953370" cy="825320"/>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176;p83">
              <a:extLst>
                <a:ext uri="{FF2B5EF4-FFF2-40B4-BE49-F238E27FC236}">
                  <a16:creationId xmlns:a16="http://schemas.microsoft.com/office/drawing/2014/main" id="{58F45F9C-BEAB-B35C-26DD-C77288DA8F86}"/>
                </a:ext>
              </a:extLst>
            </p:cNvPr>
            <p:cNvSpPr/>
            <p:nvPr/>
          </p:nvSpPr>
          <p:spPr>
            <a:xfrm>
              <a:off x="4097386" y="2075425"/>
              <a:ext cx="953444" cy="825696"/>
            </a:xfrm>
            <a:custGeom>
              <a:avLst/>
              <a:gdLst/>
              <a:ahLst/>
              <a:cxnLst/>
              <a:rect l="l" t="t" r="r" b="b"/>
              <a:pathLst>
                <a:path w="57767" h="50027" extrusionOk="0">
                  <a:moveTo>
                    <a:pt x="14439" y="0"/>
                  </a:moveTo>
                  <a:lnTo>
                    <a:pt x="0" y="25013"/>
                  </a:lnTo>
                  <a:lnTo>
                    <a:pt x="14439" y="50027"/>
                  </a:lnTo>
                  <a:lnTo>
                    <a:pt x="43328" y="50027"/>
                  </a:lnTo>
                  <a:lnTo>
                    <a:pt x="57767" y="25013"/>
                  </a:lnTo>
                  <a:lnTo>
                    <a:pt x="4332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177;p83">
              <a:extLst>
                <a:ext uri="{FF2B5EF4-FFF2-40B4-BE49-F238E27FC236}">
                  <a16:creationId xmlns:a16="http://schemas.microsoft.com/office/drawing/2014/main" id="{82C387E5-C873-AAAC-A516-15394D67ECA8}"/>
                </a:ext>
              </a:extLst>
            </p:cNvPr>
            <p:cNvSpPr/>
            <p:nvPr/>
          </p:nvSpPr>
          <p:spPr>
            <a:xfrm>
              <a:off x="1247650" y="2490334"/>
              <a:ext cx="6648477" cy="729445"/>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solidFill>
              <a:srgbClr val="191919"/>
            </a:solidFill>
            <a:ln w="19050" cap="flat" cmpd="sng">
              <a:solidFill>
                <a:srgbClr val="869FB2"/>
              </a:solidFill>
              <a:prstDash val="solid"/>
              <a:miter lim="130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4178;p83">
            <a:extLst>
              <a:ext uri="{FF2B5EF4-FFF2-40B4-BE49-F238E27FC236}">
                <a16:creationId xmlns:a16="http://schemas.microsoft.com/office/drawing/2014/main" id="{F0208DF6-3C37-323D-C1B0-8E79FFFC2DB8}"/>
              </a:ext>
            </a:extLst>
          </p:cNvPr>
          <p:cNvGrpSpPr/>
          <p:nvPr/>
        </p:nvGrpSpPr>
        <p:grpSpPr>
          <a:xfrm>
            <a:off x="6985016" y="1463911"/>
            <a:ext cx="1808653" cy="2139114"/>
            <a:chOff x="1839112" y="2209163"/>
            <a:chExt cx="1918159" cy="2233784"/>
          </a:xfrm>
        </p:grpSpPr>
        <p:sp>
          <p:nvSpPr>
            <p:cNvPr id="168" name="Google Shape;4179;p83">
              <a:extLst>
                <a:ext uri="{FF2B5EF4-FFF2-40B4-BE49-F238E27FC236}">
                  <a16:creationId xmlns:a16="http://schemas.microsoft.com/office/drawing/2014/main" id="{CBBC2810-44BD-E5A0-761D-3C37A202A07B}"/>
                </a:ext>
              </a:extLst>
            </p:cNvPr>
            <p:cNvSpPr/>
            <p:nvPr/>
          </p:nvSpPr>
          <p:spPr>
            <a:xfrm>
              <a:off x="1839112" y="2209163"/>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180;p83">
              <a:extLst>
                <a:ext uri="{FF2B5EF4-FFF2-40B4-BE49-F238E27FC236}">
                  <a16:creationId xmlns:a16="http://schemas.microsoft.com/office/drawing/2014/main" id="{B1E3EFED-BAF2-BF01-FB6A-1B1CCFC84C27}"/>
                </a:ext>
              </a:extLst>
            </p:cNvPr>
            <p:cNvSpPr/>
            <p:nvPr/>
          </p:nvSpPr>
          <p:spPr>
            <a:xfrm>
              <a:off x="3182171" y="2209163"/>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181;p83">
              <a:extLst>
                <a:ext uri="{FF2B5EF4-FFF2-40B4-BE49-F238E27FC236}">
                  <a16:creationId xmlns:a16="http://schemas.microsoft.com/office/drawing/2014/main" id="{E4CB6A89-04FE-5FF5-8633-A87ABE888839}"/>
                </a:ext>
              </a:extLst>
            </p:cNvPr>
            <p:cNvSpPr/>
            <p:nvPr/>
          </p:nvSpPr>
          <p:spPr>
            <a:xfrm>
              <a:off x="3182171" y="3040766"/>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 name="Google Shape;4182;p83">
              <a:extLst>
                <a:ext uri="{FF2B5EF4-FFF2-40B4-BE49-F238E27FC236}">
                  <a16:creationId xmlns:a16="http://schemas.microsoft.com/office/drawing/2014/main" id="{CE374E00-9D52-B1D8-A8B9-CB3087C3105C}"/>
                </a:ext>
              </a:extLst>
            </p:cNvPr>
            <p:cNvCxnSpPr>
              <a:stCxn id="168" idx="6"/>
              <a:endCxn id="169" idx="2"/>
            </p:cNvCxnSpPr>
            <p:nvPr/>
          </p:nvCxnSpPr>
          <p:spPr>
            <a:xfrm>
              <a:off x="2414212" y="2496713"/>
              <a:ext cx="768000" cy="600"/>
            </a:xfrm>
            <a:prstGeom prst="bentConnector3">
              <a:avLst>
                <a:gd name="adj1" fmla="val 49997"/>
              </a:avLst>
            </a:prstGeom>
            <a:noFill/>
            <a:ln w="19050" cap="flat" cmpd="sng">
              <a:solidFill>
                <a:srgbClr val="374957"/>
              </a:solidFill>
              <a:prstDash val="solid"/>
              <a:round/>
              <a:headEnd type="none" w="med" len="med"/>
              <a:tailEnd type="none" w="med" len="med"/>
            </a:ln>
          </p:spPr>
        </p:cxnSp>
        <p:cxnSp>
          <p:nvCxnSpPr>
            <p:cNvPr id="172" name="Google Shape;4183;p83">
              <a:extLst>
                <a:ext uri="{FF2B5EF4-FFF2-40B4-BE49-F238E27FC236}">
                  <a16:creationId xmlns:a16="http://schemas.microsoft.com/office/drawing/2014/main" id="{B8666250-764A-6438-15A4-F206CE73B09A}"/>
                </a:ext>
              </a:extLst>
            </p:cNvPr>
            <p:cNvCxnSpPr>
              <a:stCxn id="169" idx="4"/>
              <a:endCxn id="175" idx="0"/>
            </p:cNvCxnSpPr>
            <p:nvPr/>
          </p:nvCxnSpPr>
          <p:spPr>
            <a:xfrm rot="5400000">
              <a:off x="2669921" y="2240963"/>
              <a:ext cx="256500" cy="1343100"/>
            </a:xfrm>
            <a:prstGeom prst="bentConnector3">
              <a:avLst>
                <a:gd name="adj1" fmla="val 50000"/>
              </a:avLst>
            </a:prstGeom>
            <a:noFill/>
            <a:ln w="19050" cap="flat" cmpd="sng">
              <a:solidFill>
                <a:srgbClr val="374957"/>
              </a:solidFill>
              <a:prstDash val="solid"/>
              <a:round/>
              <a:headEnd type="none" w="med" len="med"/>
              <a:tailEnd type="none" w="med" len="med"/>
            </a:ln>
          </p:spPr>
        </p:cxnSp>
        <p:cxnSp>
          <p:nvCxnSpPr>
            <p:cNvPr id="173" name="Google Shape;4185;p83">
              <a:extLst>
                <a:ext uri="{FF2B5EF4-FFF2-40B4-BE49-F238E27FC236}">
                  <a16:creationId xmlns:a16="http://schemas.microsoft.com/office/drawing/2014/main" id="{3FED24AB-3115-E90B-8CA7-F7C720EB69FC}"/>
                </a:ext>
              </a:extLst>
            </p:cNvPr>
            <p:cNvCxnSpPr>
              <a:stCxn id="175" idx="6"/>
              <a:endCxn id="170" idx="2"/>
            </p:cNvCxnSpPr>
            <p:nvPr/>
          </p:nvCxnSpPr>
          <p:spPr>
            <a:xfrm>
              <a:off x="2414212" y="3328316"/>
              <a:ext cx="768000" cy="600"/>
            </a:xfrm>
            <a:prstGeom prst="bentConnector3">
              <a:avLst>
                <a:gd name="adj1" fmla="val 49997"/>
              </a:avLst>
            </a:prstGeom>
            <a:noFill/>
            <a:ln w="19050" cap="flat" cmpd="sng">
              <a:solidFill>
                <a:srgbClr val="374957"/>
              </a:solidFill>
              <a:prstDash val="solid"/>
              <a:round/>
              <a:headEnd type="none" w="med" len="med"/>
              <a:tailEnd type="none" w="med" len="med"/>
            </a:ln>
          </p:spPr>
        </p:cxnSp>
        <p:cxnSp>
          <p:nvCxnSpPr>
            <p:cNvPr id="174" name="Google Shape;4186;p83">
              <a:extLst>
                <a:ext uri="{FF2B5EF4-FFF2-40B4-BE49-F238E27FC236}">
                  <a16:creationId xmlns:a16="http://schemas.microsoft.com/office/drawing/2014/main" id="{84B2BCB9-9664-CD05-0A46-B337DD4FFE2A}"/>
                </a:ext>
              </a:extLst>
            </p:cNvPr>
            <p:cNvCxnSpPr>
              <a:stCxn id="170" idx="4"/>
              <a:endCxn id="176" idx="0"/>
            </p:cNvCxnSpPr>
            <p:nvPr/>
          </p:nvCxnSpPr>
          <p:spPr>
            <a:xfrm rot="5400000">
              <a:off x="2672171" y="3070316"/>
              <a:ext cx="252000" cy="1343100"/>
            </a:xfrm>
            <a:prstGeom prst="bentConnector3">
              <a:avLst>
                <a:gd name="adj1" fmla="val 49996"/>
              </a:avLst>
            </a:prstGeom>
            <a:noFill/>
            <a:ln w="19050" cap="flat" cmpd="sng">
              <a:solidFill>
                <a:srgbClr val="374957"/>
              </a:solidFill>
              <a:prstDash val="solid"/>
              <a:round/>
              <a:headEnd type="none" w="med" len="med"/>
              <a:tailEnd type="none" w="med" len="med"/>
            </a:ln>
          </p:spPr>
        </p:cxnSp>
        <p:sp>
          <p:nvSpPr>
            <p:cNvPr id="175" name="Google Shape;4184;p83">
              <a:extLst>
                <a:ext uri="{FF2B5EF4-FFF2-40B4-BE49-F238E27FC236}">
                  <a16:creationId xmlns:a16="http://schemas.microsoft.com/office/drawing/2014/main" id="{67FAC415-6221-AF34-2513-224D74BDC44F}"/>
                </a:ext>
              </a:extLst>
            </p:cNvPr>
            <p:cNvSpPr/>
            <p:nvPr/>
          </p:nvSpPr>
          <p:spPr>
            <a:xfrm>
              <a:off x="1839112" y="3040766"/>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187;p83">
              <a:extLst>
                <a:ext uri="{FF2B5EF4-FFF2-40B4-BE49-F238E27FC236}">
                  <a16:creationId xmlns:a16="http://schemas.microsoft.com/office/drawing/2014/main" id="{2F130B51-BF8F-1135-8101-CC4BA250DEE9}"/>
                </a:ext>
              </a:extLst>
            </p:cNvPr>
            <p:cNvSpPr/>
            <p:nvPr/>
          </p:nvSpPr>
          <p:spPr>
            <a:xfrm>
              <a:off x="1839112" y="3867848"/>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188;p83">
              <a:extLst>
                <a:ext uri="{FF2B5EF4-FFF2-40B4-BE49-F238E27FC236}">
                  <a16:creationId xmlns:a16="http://schemas.microsoft.com/office/drawing/2014/main" id="{542E15C6-6EC0-0A5A-84E0-99416AEAEDB4}"/>
                </a:ext>
              </a:extLst>
            </p:cNvPr>
            <p:cNvSpPr/>
            <p:nvPr/>
          </p:nvSpPr>
          <p:spPr>
            <a:xfrm>
              <a:off x="3182171" y="3867848"/>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8" name="Google Shape;4189;p83">
              <a:extLst>
                <a:ext uri="{FF2B5EF4-FFF2-40B4-BE49-F238E27FC236}">
                  <a16:creationId xmlns:a16="http://schemas.microsoft.com/office/drawing/2014/main" id="{18B6F143-A3C0-C345-BEC3-ADEBFBDFDE63}"/>
                </a:ext>
              </a:extLst>
            </p:cNvPr>
            <p:cNvCxnSpPr>
              <a:endCxn id="177" idx="2"/>
            </p:cNvCxnSpPr>
            <p:nvPr/>
          </p:nvCxnSpPr>
          <p:spPr>
            <a:xfrm>
              <a:off x="2413871" y="4154498"/>
              <a:ext cx="768300" cy="900"/>
            </a:xfrm>
            <a:prstGeom prst="bentConnector3">
              <a:avLst>
                <a:gd name="adj1" fmla="val 50000"/>
              </a:avLst>
            </a:prstGeom>
            <a:noFill/>
            <a:ln w="19050" cap="flat" cmpd="sng">
              <a:solidFill>
                <a:srgbClr val="374957"/>
              </a:solidFill>
              <a:prstDash val="solid"/>
              <a:round/>
              <a:headEnd type="none" w="med" len="med"/>
              <a:tailEnd type="none" w="med" len="med"/>
            </a:ln>
          </p:spPr>
        </p:cxnSp>
      </p:grpSp>
      <p:grpSp>
        <p:nvGrpSpPr>
          <p:cNvPr id="179" name="Google Shape;4190;p83">
            <a:extLst>
              <a:ext uri="{FF2B5EF4-FFF2-40B4-BE49-F238E27FC236}">
                <a16:creationId xmlns:a16="http://schemas.microsoft.com/office/drawing/2014/main" id="{D1551403-1D68-2B17-85B0-50C83F8089B8}"/>
              </a:ext>
            </a:extLst>
          </p:cNvPr>
          <p:cNvGrpSpPr/>
          <p:nvPr/>
        </p:nvGrpSpPr>
        <p:grpSpPr>
          <a:xfrm>
            <a:off x="4630634" y="1487377"/>
            <a:ext cx="2092761" cy="201051"/>
            <a:chOff x="238125" y="2506075"/>
            <a:chExt cx="7115411" cy="673075"/>
          </a:xfrm>
        </p:grpSpPr>
        <p:sp>
          <p:nvSpPr>
            <p:cNvPr id="180" name="Google Shape;4191;p83">
              <a:extLst>
                <a:ext uri="{FF2B5EF4-FFF2-40B4-BE49-F238E27FC236}">
                  <a16:creationId xmlns:a16="http://schemas.microsoft.com/office/drawing/2014/main" id="{E7B0EDC2-3217-3365-C8CD-82F3457A455C}"/>
                </a:ext>
              </a:extLst>
            </p:cNvPr>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192;p83">
              <a:extLst>
                <a:ext uri="{FF2B5EF4-FFF2-40B4-BE49-F238E27FC236}">
                  <a16:creationId xmlns:a16="http://schemas.microsoft.com/office/drawing/2014/main" id="{27CFC95F-54AF-9D07-5D42-C058008B85DD}"/>
                </a:ext>
              </a:extLst>
            </p:cNvPr>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193;p83">
              <a:extLst>
                <a:ext uri="{FF2B5EF4-FFF2-40B4-BE49-F238E27FC236}">
                  <a16:creationId xmlns:a16="http://schemas.microsoft.com/office/drawing/2014/main" id="{05FD137C-1677-238E-9CE6-57C17EAB922B}"/>
                </a:ext>
              </a:extLst>
            </p:cNvPr>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194;p83">
              <a:extLst>
                <a:ext uri="{FF2B5EF4-FFF2-40B4-BE49-F238E27FC236}">
                  <a16:creationId xmlns:a16="http://schemas.microsoft.com/office/drawing/2014/main" id="{A7A79858-7320-4F45-1452-D40864E397D4}"/>
                </a:ext>
              </a:extLst>
            </p:cNvPr>
            <p:cNvSpPr/>
            <p:nvPr/>
          </p:nvSpPr>
          <p:spPr>
            <a:xfrm>
              <a:off x="570961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195;p83">
              <a:extLst>
                <a:ext uri="{FF2B5EF4-FFF2-40B4-BE49-F238E27FC236}">
                  <a16:creationId xmlns:a16="http://schemas.microsoft.com/office/drawing/2014/main" id="{01BAFF2B-086E-95F7-3422-1AF3B8F4CF8B}"/>
                </a:ext>
              </a:extLst>
            </p:cNvPr>
            <p:cNvSpPr/>
            <p:nvPr/>
          </p:nvSpPr>
          <p:spPr>
            <a:xfrm>
              <a:off x="4342321"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4196;p83">
            <a:extLst>
              <a:ext uri="{FF2B5EF4-FFF2-40B4-BE49-F238E27FC236}">
                <a16:creationId xmlns:a16="http://schemas.microsoft.com/office/drawing/2014/main" id="{A38B057D-6FF2-38CA-0BD3-FE7CF872614B}"/>
              </a:ext>
            </a:extLst>
          </p:cNvPr>
          <p:cNvGrpSpPr/>
          <p:nvPr/>
        </p:nvGrpSpPr>
        <p:grpSpPr>
          <a:xfrm>
            <a:off x="2766195" y="1895750"/>
            <a:ext cx="1613594" cy="1019135"/>
            <a:chOff x="548861" y="389676"/>
            <a:chExt cx="3843371" cy="2390163"/>
          </a:xfrm>
        </p:grpSpPr>
        <p:cxnSp>
          <p:nvCxnSpPr>
            <p:cNvPr id="186" name="Google Shape;4197;p83">
              <a:extLst>
                <a:ext uri="{FF2B5EF4-FFF2-40B4-BE49-F238E27FC236}">
                  <a16:creationId xmlns:a16="http://schemas.microsoft.com/office/drawing/2014/main" id="{A5D6084F-81D4-3105-3183-F6855C3AB9D2}"/>
                </a:ext>
              </a:extLst>
            </p:cNvPr>
            <p:cNvCxnSpPr/>
            <p:nvPr/>
          </p:nvCxnSpPr>
          <p:spPr>
            <a:xfrm rot="10800000" flipH="1">
              <a:off x="3486925" y="1918250"/>
              <a:ext cx="742200" cy="6903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187" name="Google Shape;4198;p83">
              <a:extLst>
                <a:ext uri="{FF2B5EF4-FFF2-40B4-BE49-F238E27FC236}">
                  <a16:creationId xmlns:a16="http://schemas.microsoft.com/office/drawing/2014/main" id="{FA037201-9580-FC0F-344F-AEF11E51BDA8}"/>
                </a:ext>
              </a:extLst>
            </p:cNvPr>
            <p:cNvCxnSpPr/>
            <p:nvPr/>
          </p:nvCxnSpPr>
          <p:spPr>
            <a:xfrm rot="-5400000" flipH="1">
              <a:off x="3486925" y="577350"/>
              <a:ext cx="650100" cy="6501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188" name="Google Shape;4199;p83">
              <a:extLst>
                <a:ext uri="{FF2B5EF4-FFF2-40B4-BE49-F238E27FC236}">
                  <a16:creationId xmlns:a16="http://schemas.microsoft.com/office/drawing/2014/main" id="{C88940BA-6E25-EA98-D5D0-A8FDF1BAF016}"/>
                </a:ext>
              </a:extLst>
            </p:cNvPr>
            <p:cNvCxnSpPr/>
            <p:nvPr/>
          </p:nvCxnSpPr>
          <p:spPr>
            <a:xfrm>
              <a:off x="2725450" y="576000"/>
              <a:ext cx="1410600" cy="18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189" name="Google Shape;4200;p83">
              <a:extLst>
                <a:ext uri="{FF2B5EF4-FFF2-40B4-BE49-F238E27FC236}">
                  <a16:creationId xmlns:a16="http://schemas.microsoft.com/office/drawing/2014/main" id="{D6103316-184E-ECA5-7A00-C456E3CB3DCA}"/>
                </a:ext>
              </a:extLst>
            </p:cNvPr>
            <p:cNvCxnSpPr/>
            <p:nvPr/>
          </p:nvCxnSpPr>
          <p:spPr>
            <a:xfrm rot="10800000" flipH="1">
              <a:off x="756500" y="577975"/>
              <a:ext cx="1705500" cy="1049100"/>
            </a:xfrm>
            <a:prstGeom prst="bentConnector3">
              <a:avLst>
                <a:gd name="adj1" fmla="val 50000"/>
              </a:avLst>
            </a:prstGeom>
            <a:noFill/>
            <a:ln w="9525" cap="flat" cmpd="sng">
              <a:solidFill>
                <a:srgbClr val="BAC8D3"/>
              </a:solidFill>
              <a:prstDash val="solid"/>
              <a:round/>
              <a:headEnd type="none" w="med" len="med"/>
              <a:tailEnd type="none" w="med" len="med"/>
            </a:ln>
          </p:spPr>
        </p:cxnSp>
        <p:cxnSp>
          <p:nvCxnSpPr>
            <p:cNvPr id="190" name="Google Shape;4201;p83">
              <a:extLst>
                <a:ext uri="{FF2B5EF4-FFF2-40B4-BE49-F238E27FC236}">
                  <a16:creationId xmlns:a16="http://schemas.microsoft.com/office/drawing/2014/main" id="{7BB3C660-74CA-E15B-F955-975C06B97266}"/>
                </a:ext>
              </a:extLst>
            </p:cNvPr>
            <p:cNvCxnSpPr/>
            <p:nvPr/>
          </p:nvCxnSpPr>
          <p:spPr>
            <a:xfrm>
              <a:off x="760067" y="1625791"/>
              <a:ext cx="1689000" cy="974100"/>
            </a:xfrm>
            <a:prstGeom prst="bentConnector3">
              <a:avLst>
                <a:gd name="adj1" fmla="val 50000"/>
              </a:avLst>
            </a:prstGeom>
            <a:noFill/>
            <a:ln w="9525" cap="flat" cmpd="sng">
              <a:solidFill>
                <a:srgbClr val="BAC8D3"/>
              </a:solidFill>
              <a:prstDash val="solid"/>
              <a:round/>
              <a:headEnd type="none" w="med" len="med"/>
              <a:tailEnd type="none" w="med" len="med"/>
            </a:ln>
          </p:spPr>
        </p:cxnSp>
        <p:sp>
          <p:nvSpPr>
            <p:cNvPr id="191" name="Google Shape;4202;p83">
              <a:extLst>
                <a:ext uri="{FF2B5EF4-FFF2-40B4-BE49-F238E27FC236}">
                  <a16:creationId xmlns:a16="http://schemas.microsoft.com/office/drawing/2014/main" id="{9296BC45-6EA4-9D52-034C-E86F0182960E}"/>
                </a:ext>
              </a:extLst>
            </p:cNvPr>
            <p:cNvSpPr/>
            <p:nvPr/>
          </p:nvSpPr>
          <p:spPr>
            <a:xfrm>
              <a:off x="548861" y="1338125"/>
              <a:ext cx="502050" cy="502875"/>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 name="Google Shape;4203;p83">
              <a:extLst>
                <a:ext uri="{FF2B5EF4-FFF2-40B4-BE49-F238E27FC236}">
                  <a16:creationId xmlns:a16="http://schemas.microsoft.com/office/drawing/2014/main" id="{9686BDCC-DE33-D4F7-9DDB-91E83CB77207}"/>
                </a:ext>
              </a:extLst>
            </p:cNvPr>
            <p:cNvCxnSpPr/>
            <p:nvPr/>
          </p:nvCxnSpPr>
          <p:spPr>
            <a:xfrm>
              <a:off x="2725450" y="2609025"/>
              <a:ext cx="1416000" cy="18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193" name="Google Shape;4204;p83">
              <a:extLst>
                <a:ext uri="{FF2B5EF4-FFF2-40B4-BE49-F238E27FC236}">
                  <a16:creationId xmlns:a16="http://schemas.microsoft.com/office/drawing/2014/main" id="{AEE60C15-4FCF-D6EA-128D-2FBC5DE15AEC}"/>
                </a:ext>
              </a:extLst>
            </p:cNvPr>
            <p:cNvSpPr/>
            <p:nvPr/>
          </p:nvSpPr>
          <p:spPr>
            <a:xfrm>
              <a:off x="4095707" y="1083398"/>
              <a:ext cx="289400" cy="268650"/>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205;p83">
              <a:extLst>
                <a:ext uri="{FF2B5EF4-FFF2-40B4-BE49-F238E27FC236}">
                  <a16:creationId xmlns:a16="http://schemas.microsoft.com/office/drawing/2014/main" id="{2361E60B-83D6-07CE-8B71-DE54A78F7899}"/>
                </a:ext>
              </a:extLst>
            </p:cNvPr>
            <p:cNvSpPr/>
            <p:nvPr/>
          </p:nvSpPr>
          <p:spPr>
            <a:xfrm>
              <a:off x="2421967" y="389676"/>
              <a:ext cx="383625" cy="371825"/>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206;p83">
              <a:extLst>
                <a:ext uri="{FF2B5EF4-FFF2-40B4-BE49-F238E27FC236}">
                  <a16:creationId xmlns:a16="http://schemas.microsoft.com/office/drawing/2014/main" id="{35B62269-6A03-0E5D-2B74-53B24B3748F8}"/>
                </a:ext>
              </a:extLst>
            </p:cNvPr>
            <p:cNvSpPr/>
            <p:nvPr/>
          </p:nvSpPr>
          <p:spPr>
            <a:xfrm>
              <a:off x="4095707" y="426309"/>
              <a:ext cx="289400" cy="268850"/>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207;p83">
              <a:extLst>
                <a:ext uri="{FF2B5EF4-FFF2-40B4-BE49-F238E27FC236}">
                  <a16:creationId xmlns:a16="http://schemas.microsoft.com/office/drawing/2014/main" id="{FB7DFC0E-F2BD-95A9-6285-C53D7F8C83D0}"/>
                </a:ext>
              </a:extLst>
            </p:cNvPr>
            <p:cNvSpPr/>
            <p:nvPr/>
          </p:nvSpPr>
          <p:spPr>
            <a:xfrm>
              <a:off x="4102832" y="2474633"/>
              <a:ext cx="289400" cy="269425"/>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208;p83">
              <a:extLst>
                <a:ext uri="{FF2B5EF4-FFF2-40B4-BE49-F238E27FC236}">
                  <a16:creationId xmlns:a16="http://schemas.microsoft.com/office/drawing/2014/main" id="{F90B9AF4-CF34-97AF-A846-09749D3AE9C8}"/>
                </a:ext>
              </a:extLst>
            </p:cNvPr>
            <p:cNvSpPr/>
            <p:nvPr/>
          </p:nvSpPr>
          <p:spPr>
            <a:xfrm>
              <a:off x="4095707" y="1772738"/>
              <a:ext cx="289400" cy="268825"/>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209;p83">
              <a:extLst>
                <a:ext uri="{FF2B5EF4-FFF2-40B4-BE49-F238E27FC236}">
                  <a16:creationId xmlns:a16="http://schemas.microsoft.com/office/drawing/2014/main" id="{C061F75F-E6E6-DFAF-4015-7BA39ADEA6FD}"/>
                </a:ext>
              </a:extLst>
            </p:cNvPr>
            <p:cNvSpPr/>
            <p:nvPr/>
          </p:nvSpPr>
          <p:spPr>
            <a:xfrm>
              <a:off x="2422792" y="2408015"/>
              <a:ext cx="383650" cy="371825"/>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4210;p83">
            <a:extLst>
              <a:ext uri="{FF2B5EF4-FFF2-40B4-BE49-F238E27FC236}">
                <a16:creationId xmlns:a16="http://schemas.microsoft.com/office/drawing/2014/main" id="{1240585B-3FD3-568D-2114-28213D5D6792}"/>
              </a:ext>
            </a:extLst>
          </p:cNvPr>
          <p:cNvGrpSpPr/>
          <p:nvPr/>
        </p:nvGrpSpPr>
        <p:grpSpPr>
          <a:xfrm>
            <a:off x="1217843" y="3332019"/>
            <a:ext cx="1804121" cy="822101"/>
            <a:chOff x="1187400" y="2529299"/>
            <a:chExt cx="6769193" cy="2241903"/>
          </a:xfrm>
        </p:grpSpPr>
        <p:sp>
          <p:nvSpPr>
            <p:cNvPr id="200" name="Google Shape;4211;p83">
              <a:extLst>
                <a:ext uri="{FF2B5EF4-FFF2-40B4-BE49-F238E27FC236}">
                  <a16:creationId xmlns:a16="http://schemas.microsoft.com/office/drawing/2014/main" id="{D23495DB-3940-AC58-39AD-3F1E04B698F2}"/>
                </a:ext>
              </a:extLst>
            </p:cNvPr>
            <p:cNvSpPr/>
            <p:nvPr/>
          </p:nvSpPr>
          <p:spPr>
            <a:xfrm>
              <a:off x="3802943" y="2529299"/>
              <a:ext cx="1538100" cy="442500"/>
            </a:xfrm>
            <a:prstGeom prst="roundRect">
              <a:avLst>
                <a:gd name="adj" fmla="val 50000"/>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01" name="Google Shape;4212;p83">
              <a:extLst>
                <a:ext uri="{FF2B5EF4-FFF2-40B4-BE49-F238E27FC236}">
                  <a16:creationId xmlns:a16="http://schemas.microsoft.com/office/drawing/2014/main" id="{7F13150F-2CB4-AC6D-EAAA-162B554C7C28}"/>
                </a:ext>
              </a:extLst>
            </p:cNvPr>
            <p:cNvSpPr/>
            <p:nvPr/>
          </p:nvSpPr>
          <p:spPr>
            <a:xfrm>
              <a:off x="5573240" y="3429000"/>
              <a:ext cx="1538100" cy="442500"/>
            </a:xfrm>
            <a:prstGeom prst="roundRect">
              <a:avLst>
                <a:gd name="adj" fmla="val 50000"/>
              </a:avLst>
            </a:prstGeom>
            <a:solidFill>
              <a:srgbClr val="869F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2" name="Google Shape;4213;p83">
              <a:extLst>
                <a:ext uri="{FF2B5EF4-FFF2-40B4-BE49-F238E27FC236}">
                  <a16:creationId xmlns:a16="http://schemas.microsoft.com/office/drawing/2014/main" id="{32237673-9935-B901-55AB-DD8FA90E2ED8}"/>
                </a:ext>
              </a:extLst>
            </p:cNvPr>
            <p:cNvSpPr/>
            <p:nvPr/>
          </p:nvSpPr>
          <p:spPr>
            <a:xfrm>
              <a:off x="2032647" y="3429000"/>
              <a:ext cx="1538100" cy="442500"/>
            </a:xfrm>
            <a:prstGeom prst="roundRect">
              <a:avLst>
                <a:gd name="adj" fmla="val 50000"/>
              </a:avLst>
            </a:prstGeom>
            <a:solidFill>
              <a:srgbClr val="869F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3" name="Google Shape;4214;p83">
              <a:extLst>
                <a:ext uri="{FF2B5EF4-FFF2-40B4-BE49-F238E27FC236}">
                  <a16:creationId xmlns:a16="http://schemas.microsoft.com/office/drawing/2014/main" id="{1A2E0895-6102-124E-A640-2C015B5CAD77}"/>
                </a:ext>
              </a:extLst>
            </p:cNvPr>
            <p:cNvSpPr/>
            <p:nvPr/>
          </p:nvSpPr>
          <p:spPr>
            <a:xfrm>
              <a:off x="1187400"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4" name="Google Shape;4215;p83">
              <a:extLst>
                <a:ext uri="{FF2B5EF4-FFF2-40B4-BE49-F238E27FC236}">
                  <a16:creationId xmlns:a16="http://schemas.microsoft.com/office/drawing/2014/main" id="{010038AF-21F4-3416-0B2C-1FF7ECFB24FC}"/>
                </a:ext>
              </a:extLst>
            </p:cNvPr>
            <p:cNvSpPr/>
            <p:nvPr/>
          </p:nvSpPr>
          <p:spPr>
            <a:xfrm>
              <a:off x="2877893"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5" name="Google Shape;4216;p83">
              <a:extLst>
                <a:ext uri="{FF2B5EF4-FFF2-40B4-BE49-F238E27FC236}">
                  <a16:creationId xmlns:a16="http://schemas.microsoft.com/office/drawing/2014/main" id="{A1EAAE9E-6001-F6E4-0378-EDB19177453A}"/>
                </a:ext>
              </a:extLst>
            </p:cNvPr>
            <p:cNvSpPr/>
            <p:nvPr/>
          </p:nvSpPr>
          <p:spPr>
            <a:xfrm>
              <a:off x="4728000"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6" name="Google Shape;4217;p83">
              <a:extLst>
                <a:ext uri="{FF2B5EF4-FFF2-40B4-BE49-F238E27FC236}">
                  <a16:creationId xmlns:a16="http://schemas.microsoft.com/office/drawing/2014/main" id="{0F11642B-2FCB-35D5-5F55-418669DF7F4D}"/>
                </a:ext>
              </a:extLst>
            </p:cNvPr>
            <p:cNvSpPr/>
            <p:nvPr/>
          </p:nvSpPr>
          <p:spPr>
            <a:xfrm>
              <a:off x="6418493"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cxnSp>
          <p:nvCxnSpPr>
            <p:cNvPr id="207" name="Google Shape;4218;p83">
              <a:extLst>
                <a:ext uri="{FF2B5EF4-FFF2-40B4-BE49-F238E27FC236}">
                  <a16:creationId xmlns:a16="http://schemas.microsoft.com/office/drawing/2014/main" id="{BC4CE5CE-A699-9D67-65E1-507E4B47B37D}"/>
                </a:ext>
              </a:extLst>
            </p:cNvPr>
            <p:cNvCxnSpPr>
              <a:stCxn id="200" idx="2"/>
              <a:endCxn id="201" idx="0"/>
            </p:cNvCxnSpPr>
            <p:nvPr/>
          </p:nvCxnSpPr>
          <p:spPr>
            <a:xfrm rot="-5400000" flipH="1">
              <a:off x="5228543" y="2315249"/>
              <a:ext cx="457200" cy="17703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208" name="Google Shape;4219;p83">
              <a:extLst>
                <a:ext uri="{FF2B5EF4-FFF2-40B4-BE49-F238E27FC236}">
                  <a16:creationId xmlns:a16="http://schemas.microsoft.com/office/drawing/2014/main" id="{806DF441-77C8-6119-68DE-6D2E7C09205B}"/>
                </a:ext>
              </a:extLst>
            </p:cNvPr>
            <p:cNvCxnSpPr>
              <a:stCxn id="202" idx="0"/>
              <a:endCxn id="200" idx="2"/>
            </p:cNvCxnSpPr>
            <p:nvPr/>
          </p:nvCxnSpPr>
          <p:spPr>
            <a:xfrm rot="-5400000">
              <a:off x="3458247" y="2315250"/>
              <a:ext cx="457200" cy="17703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209" name="Google Shape;4220;p83">
              <a:extLst>
                <a:ext uri="{FF2B5EF4-FFF2-40B4-BE49-F238E27FC236}">
                  <a16:creationId xmlns:a16="http://schemas.microsoft.com/office/drawing/2014/main" id="{C3873EB1-EDFF-7ECD-CFF2-1EF6601036E6}"/>
                </a:ext>
              </a:extLst>
            </p:cNvPr>
            <p:cNvCxnSpPr>
              <a:stCxn id="202" idx="2"/>
              <a:endCxn id="204" idx="0"/>
            </p:cNvCxnSpPr>
            <p:nvPr/>
          </p:nvCxnSpPr>
          <p:spPr>
            <a:xfrm rot="-5400000" flipH="1">
              <a:off x="2995647" y="3677550"/>
              <a:ext cx="457200" cy="8451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210" name="Google Shape;4221;p83">
              <a:extLst>
                <a:ext uri="{FF2B5EF4-FFF2-40B4-BE49-F238E27FC236}">
                  <a16:creationId xmlns:a16="http://schemas.microsoft.com/office/drawing/2014/main" id="{4A113741-C50D-20C8-D61E-EC64A2C9F756}"/>
                </a:ext>
              </a:extLst>
            </p:cNvPr>
            <p:cNvCxnSpPr>
              <a:stCxn id="203" idx="0"/>
              <a:endCxn id="202" idx="2"/>
            </p:cNvCxnSpPr>
            <p:nvPr/>
          </p:nvCxnSpPr>
          <p:spPr>
            <a:xfrm rot="-5400000">
              <a:off x="2150400" y="3677551"/>
              <a:ext cx="457200" cy="8451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211" name="Google Shape;4222;p83">
              <a:extLst>
                <a:ext uri="{FF2B5EF4-FFF2-40B4-BE49-F238E27FC236}">
                  <a16:creationId xmlns:a16="http://schemas.microsoft.com/office/drawing/2014/main" id="{59D89E8F-C687-6062-EF99-31DF3D2B2BF3}"/>
                </a:ext>
              </a:extLst>
            </p:cNvPr>
            <p:cNvCxnSpPr>
              <a:stCxn id="201" idx="2"/>
              <a:endCxn id="206" idx="0"/>
            </p:cNvCxnSpPr>
            <p:nvPr/>
          </p:nvCxnSpPr>
          <p:spPr>
            <a:xfrm rot="-5400000" flipH="1">
              <a:off x="6536390" y="3677400"/>
              <a:ext cx="457200" cy="8454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212" name="Google Shape;4223;p83">
              <a:extLst>
                <a:ext uri="{FF2B5EF4-FFF2-40B4-BE49-F238E27FC236}">
                  <a16:creationId xmlns:a16="http://schemas.microsoft.com/office/drawing/2014/main" id="{AE0E9C02-54EA-7DC0-479C-B36D2517FC0C}"/>
                </a:ext>
              </a:extLst>
            </p:cNvPr>
            <p:cNvCxnSpPr>
              <a:stCxn id="205" idx="0"/>
              <a:endCxn id="201" idx="2"/>
            </p:cNvCxnSpPr>
            <p:nvPr/>
          </p:nvCxnSpPr>
          <p:spPr>
            <a:xfrm rot="-5400000">
              <a:off x="5691000" y="3677551"/>
              <a:ext cx="457200" cy="845100"/>
            </a:xfrm>
            <a:prstGeom prst="bentConnector3">
              <a:avLst>
                <a:gd name="adj1" fmla="val 49967"/>
              </a:avLst>
            </a:prstGeom>
            <a:noFill/>
            <a:ln w="9525" cap="flat" cmpd="sng">
              <a:solidFill>
                <a:srgbClr val="C2C2C2"/>
              </a:solidFill>
              <a:prstDash val="solid"/>
              <a:round/>
              <a:headEnd type="none" w="sm" len="sm"/>
              <a:tailEnd type="none" w="sm" len="sm"/>
            </a:ln>
          </p:spPr>
        </p:cxnSp>
      </p:grpSp>
      <p:grpSp>
        <p:nvGrpSpPr>
          <p:cNvPr id="213" name="Google Shape;4224;p83">
            <a:extLst>
              <a:ext uri="{FF2B5EF4-FFF2-40B4-BE49-F238E27FC236}">
                <a16:creationId xmlns:a16="http://schemas.microsoft.com/office/drawing/2014/main" id="{3D7BCBC9-53AF-2371-E312-CE37D2BF2CAC}"/>
              </a:ext>
            </a:extLst>
          </p:cNvPr>
          <p:cNvGrpSpPr/>
          <p:nvPr/>
        </p:nvGrpSpPr>
        <p:grpSpPr>
          <a:xfrm>
            <a:off x="8993979" y="3971351"/>
            <a:ext cx="2017465" cy="701829"/>
            <a:chOff x="6895650" y="3126697"/>
            <a:chExt cx="1436662" cy="492105"/>
          </a:xfrm>
        </p:grpSpPr>
        <p:sp>
          <p:nvSpPr>
            <p:cNvPr id="214" name="Google Shape;4225;p83">
              <a:extLst>
                <a:ext uri="{FF2B5EF4-FFF2-40B4-BE49-F238E27FC236}">
                  <a16:creationId xmlns:a16="http://schemas.microsoft.com/office/drawing/2014/main" id="{68C8B8A2-AA5D-3D94-8C20-A0E7BDF0660C}"/>
                </a:ext>
              </a:extLst>
            </p:cNvPr>
            <p:cNvSpPr/>
            <p:nvPr/>
          </p:nvSpPr>
          <p:spPr>
            <a:xfrm>
              <a:off x="7151820" y="3406364"/>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5" y="1490"/>
                    <a:pt x="4793" y="838"/>
                    <a:pt x="4793" y="32"/>
                  </a:cubicBezTo>
                  <a:cubicBezTo>
                    <a:pt x="4793" y="23"/>
                    <a:pt x="4795" y="12"/>
                    <a:pt x="479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226;p83">
              <a:extLst>
                <a:ext uri="{FF2B5EF4-FFF2-40B4-BE49-F238E27FC236}">
                  <a16:creationId xmlns:a16="http://schemas.microsoft.com/office/drawing/2014/main" id="{DC5C01A9-452B-783D-A0AF-F5BEBA811546}"/>
                </a:ext>
              </a:extLst>
            </p:cNvPr>
            <p:cNvSpPr/>
            <p:nvPr/>
          </p:nvSpPr>
          <p:spPr>
            <a:xfrm>
              <a:off x="7664160" y="3406364"/>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7" y="1490"/>
                    <a:pt x="4793" y="838"/>
                    <a:pt x="4793" y="32"/>
                  </a:cubicBezTo>
                  <a:cubicBezTo>
                    <a:pt x="4793" y="23"/>
                    <a:pt x="4795" y="12"/>
                    <a:pt x="479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227;p83">
              <a:extLst>
                <a:ext uri="{FF2B5EF4-FFF2-40B4-BE49-F238E27FC236}">
                  <a16:creationId xmlns:a16="http://schemas.microsoft.com/office/drawing/2014/main" id="{776C5BF7-8842-C723-307A-3A27A253E2AA}"/>
                </a:ext>
              </a:extLst>
            </p:cNvPr>
            <p:cNvSpPr/>
            <p:nvPr/>
          </p:nvSpPr>
          <p:spPr>
            <a:xfrm>
              <a:off x="6895650" y="3127761"/>
              <a:ext cx="420489" cy="212471"/>
            </a:xfrm>
            <a:custGeom>
              <a:avLst/>
              <a:gdLst/>
              <a:ahLst/>
              <a:cxnLst/>
              <a:rect l="l" t="t" r="r" b="b"/>
              <a:pathLst>
                <a:path w="12652" h="6393" extrusionOk="0">
                  <a:moveTo>
                    <a:pt x="6326" y="0"/>
                  </a:moveTo>
                  <a:cubicBezTo>
                    <a:pt x="2832" y="0"/>
                    <a:pt x="1" y="2833"/>
                    <a:pt x="1" y="6326"/>
                  </a:cubicBezTo>
                  <a:lnTo>
                    <a:pt x="1" y="6393"/>
                  </a:lnTo>
                  <a:lnTo>
                    <a:pt x="4883" y="6393"/>
                  </a:lnTo>
                  <a:cubicBezTo>
                    <a:pt x="4883" y="6382"/>
                    <a:pt x="4882" y="6370"/>
                    <a:pt x="4882" y="6359"/>
                  </a:cubicBezTo>
                  <a:cubicBezTo>
                    <a:pt x="4882" y="5555"/>
                    <a:pt x="5534" y="4904"/>
                    <a:pt x="6337" y="4904"/>
                  </a:cubicBezTo>
                  <a:cubicBezTo>
                    <a:pt x="7141" y="4904"/>
                    <a:pt x="7793" y="5555"/>
                    <a:pt x="7793" y="6359"/>
                  </a:cubicBezTo>
                  <a:cubicBezTo>
                    <a:pt x="7793" y="6370"/>
                    <a:pt x="7791" y="6382"/>
                    <a:pt x="7791" y="6393"/>
                  </a:cubicBezTo>
                  <a:lnTo>
                    <a:pt x="12651" y="6393"/>
                  </a:lnTo>
                  <a:lnTo>
                    <a:pt x="12651" y="6326"/>
                  </a:lnTo>
                  <a:cubicBezTo>
                    <a:pt x="12651" y="2833"/>
                    <a:pt x="9820" y="0"/>
                    <a:pt x="632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228;p83">
              <a:extLst>
                <a:ext uri="{FF2B5EF4-FFF2-40B4-BE49-F238E27FC236}">
                  <a16:creationId xmlns:a16="http://schemas.microsoft.com/office/drawing/2014/main" id="{455C3F5F-E481-AD13-A4AC-4DA96463CCC8}"/>
                </a:ext>
              </a:extLst>
            </p:cNvPr>
            <p:cNvSpPr/>
            <p:nvPr/>
          </p:nvSpPr>
          <p:spPr>
            <a:xfrm>
              <a:off x="7399482" y="3126697"/>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229;p83">
              <a:extLst>
                <a:ext uri="{FF2B5EF4-FFF2-40B4-BE49-F238E27FC236}">
                  <a16:creationId xmlns:a16="http://schemas.microsoft.com/office/drawing/2014/main" id="{692067C4-4CEB-DE86-4E03-0043F96658BA}"/>
                </a:ext>
              </a:extLst>
            </p:cNvPr>
            <p:cNvSpPr/>
            <p:nvPr/>
          </p:nvSpPr>
          <p:spPr>
            <a:xfrm>
              <a:off x="7911823" y="3126697"/>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4230;p83">
              <a:extLst>
                <a:ext uri="{FF2B5EF4-FFF2-40B4-BE49-F238E27FC236}">
                  <a16:creationId xmlns:a16="http://schemas.microsoft.com/office/drawing/2014/main" id="{2CEF1218-8459-E0FC-60E9-21751145CE88}"/>
                </a:ext>
              </a:extLst>
            </p:cNvPr>
            <p:cNvGrpSpPr/>
            <p:nvPr/>
          </p:nvGrpSpPr>
          <p:grpSpPr>
            <a:xfrm>
              <a:off x="6995957" y="3335810"/>
              <a:ext cx="1230393" cy="71754"/>
              <a:chOff x="6995957" y="3287964"/>
              <a:chExt cx="1230393" cy="71754"/>
            </a:xfrm>
          </p:grpSpPr>
          <p:sp>
            <p:nvSpPr>
              <p:cNvPr id="220" name="Google Shape;4231;p83">
                <a:extLst>
                  <a:ext uri="{FF2B5EF4-FFF2-40B4-BE49-F238E27FC236}">
                    <a16:creationId xmlns:a16="http://schemas.microsoft.com/office/drawing/2014/main" id="{B19C9292-812A-6950-97DC-92F869CA5C43}"/>
                  </a:ext>
                </a:extLst>
              </p:cNvPr>
              <p:cNvSpPr/>
              <p:nvPr/>
            </p:nvSpPr>
            <p:spPr>
              <a:xfrm>
                <a:off x="8006733" y="3287964"/>
                <a:ext cx="219617" cy="71754"/>
              </a:xfrm>
              <a:custGeom>
                <a:avLst/>
                <a:gdLst/>
                <a:ahLst/>
                <a:cxnLst/>
                <a:rect l="l" t="t" r="r" b="b"/>
                <a:pathLst>
                  <a:path w="6608" h="2159" extrusionOk="0">
                    <a:moveTo>
                      <a:pt x="3501" y="647"/>
                    </a:moveTo>
                    <a:cubicBezTo>
                      <a:pt x="3723" y="647"/>
                      <a:pt x="3935" y="820"/>
                      <a:pt x="3936" y="1080"/>
                    </a:cubicBezTo>
                    <a:cubicBezTo>
                      <a:pt x="3936" y="1318"/>
                      <a:pt x="3743" y="1512"/>
                      <a:pt x="3504" y="1512"/>
                    </a:cubicBezTo>
                    <a:cubicBezTo>
                      <a:pt x="3118" y="1512"/>
                      <a:pt x="2924" y="1048"/>
                      <a:pt x="3198" y="775"/>
                    </a:cubicBezTo>
                    <a:cubicBezTo>
                      <a:pt x="3286" y="687"/>
                      <a:pt x="3395" y="647"/>
                      <a:pt x="3501" y="647"/>
                    </a:cubicBezTo>
                    <a:close/>
                    <a:moveTo>
                      <a:pt x="3504" y="0"/>
                    </a:moveTo>
                    <a:cubicBezTo>
                      <a:pt x="3051" y="0"/>
                      <a:pt x="2646" y="282"/>
                      <a:pt x="2490" y="708"/>
                    </a:cubicBezTo>
                    <a:lnTo>
                      <a:pt x="357" y="708"/>
                    </a:lnTo>
                    <a:cubicBezTo>
                      <a:pt x="160" y="708"/>
                      <a:pt x="0" y="868"/>
                      <a:pt x="0" y="1065"/>
                    </a:cubicBezTo>
                    <a:lnTo>
                      <a:pt x="0" y="1129"/>
                    </a:lnTo>
                    <a:cubicBezTo>
                      <a:pt x="0" y="1326"/>
                      <a:pt x="160" y="1486"/>
                      <a:pt x="357" y="1486"/>
                    </a:cubicBezTo>
                    <a:lnTo>
                      <a:pt x="2502" y="1486"/>
                    </a:lnTo>
                    <a:cubicBezTo>
                      <a:pt x="2668" y="1893"/>
                      <a:pt x="3064" y="2159"/>
                      <a:pt x="3502" y="2159"/>
                    </a:cubicBezTo>
                    <a:cubicBezTo>
                      <a:pt x="3943" y="2159"/>
                      <a:pt x="4338" y="1893"/>
                      <a:pt x="4503" y="1486"/>
                    </a:cubicBezTo>
                    <a:lnTo>
                      <a:pt x="6271" y="1486"/>
                    </a:lnTo>
                    <a:cubicBezTo>
                      <a:pt x="6457" y="1486"/>
                      <a:pt x="6607" y="1336"/>
                      <a:pt x="6607" y="1150"/>
                    </a:cubicBezTo>
                    <a:lnTo>
                      <a:pt x="6607" y="1044"/>
                    </a:lnTo>
                    <a:cubicBezTo>
                      <a:pt x="6607" y="859"/>
                      <a:pt x="6457" y="710"/>
                      <a:pt x="6271" y="708"/>
                    </a:cubicBezTo>
                    <a:lnTo>
                      <a:pt x="4518" y="708"/>
                    </a:lnTo>
                    <a:cubicBezTo>
                      <a:pt x="4362" y="282"/>
                      <a:pt x="3957" y="0"/>
                      <a:pt x="350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232;p83">
                <a:extLst>
                  <a:ext uri="{FF2B5EF4-FFF2-40B4-BE49-F238E27FC236}">
                    <a16:creationId xmlns:a16="http://schemas.microsoft.com/office/drawing/2014/main" id="{3BA289E6-925C-58A1-8210-07082E82D390}"/>
                  </a:ext>
                </a:extLst>
              </p:cNvPr>
              <p:cNvSpPr/>
              <p:nvPr/>
            </p:nvSpPr>
            <p:spPr>
              <a:xfrm>
                <a:off x="7756540" y="3287964"/>
                <a:ext cx="219617" cy="71754"/>
              </a:xfrm>
              <a:custGeom>
                <a:avLst/>
                <a:gdLst/>
                <a:ahLst/>
                <a:cxnLst/>
                <a:rect l="l" t="t" r="r" b="b"/>
                <a:pathLst>
                  <a:path w="6608" h="2159" extrusionOk="0">
                    <a:moveTo>
                      <a:pt x="3500" y="647"/>
                    </a:moveTo>
                    <a:cubicBezTo>
                      <a:pt x="3722" y="647"/>
                      <a:pt x="3935" y="820"/>
                      <a:pt x="3935" y="1080"/>
                    </a:cubicBezTo>
                    <a:cubicBezTo>
                      <a:pt x="3935" y="1318"/>
                      <a:pt x="3741" y="1512"/>
                      <a:pt x="3503" y="1512"/>
                    </a:cubicBezTo>
                    <a:cubicBezTo>
                      <a:pt x="3117" y="1512"/>
                      <a:pt x="2925" y="1048"/>
                      <a:pt x="3197" y="775"/>
                    </a:cubicBezTo>
                    <a:cubicBezTo>
                      <a:pt x="3285" y="687"/>
                      <a:pt x="3393" y="647"/>
                      <a:pt x="3500" y="647"/>
                    </a:cubicBezTo>
                    <a:close/>
                    <a:moveTo>
                      <a:pt x="3503" y="0"/>
                    </a:moveTo>
                    <a:cubicBezTo>
                      <a:pt x="3049" y="0"/>
                      <a:pt x="2644" y="282"/>
                      <a:pt x="2489" y="708"/>
                    </a:cubicBezTo>
                    <a:lnTo>
                      <a:pt x="358" y="708"/>
                    </a:lnTo>
                    <a:cubicBezTo>
                      <a:pt x="159" y="708"/>
                      <a:pt x="0" y="868"/>
                      <a:pt x="0" y="1065"/>
                    </a:cubicBezTo>
                    <a:lnTo>
                      <a:pt x="0" y="1129"/>
                    </a:lnTo>
                    <a:cubicBezTo>
                      <a:pt x="0" y="1326"/>
                      <a:pt x="159" y="1486"/>
                      <a:pt x="358" y="1486"/>
                    </a:cubicBezTo>
                    <a:lnTo>
                      <a:pt x="2502" y="1486"/>
                    </a:lnTo>
                    <a:cubicBezTo>
                      <a:pt x="2668" y="1893"/>
                      <a:pt x="3064" y="2159"/>
                      <a:pt x="3503" y="2159"/>
                    </a:cubicBezTo>
                    <a:cubicBezTo>
                      <a:pt x="3941" y="2159"/>
                      <a:pt x="4338" y="1893"/>
                      <a:pt x="4503" y="1486"/>
                    </a:cubicBezTo>
                    <a:lnTo>
                      <a:pt x="6271" y="1486"/>
                    </a:lnTo>
                    <a:cubicBezTo>
                      <a:pt x="6457" y="1486"/>
                      <a:pt x="6608" y="1336"/>
                      <a:pt x="6608" y="1150"/>
                    </a:cubicBezTo>
                    <a:lnTo>
                      <a:pt x="6608" y="1044"/>
                    </a:lnTo>
                    <a:cubicBezTo>
                      <a:pt x="6606" y="859"/>
                      <a:pt x="6455" y="708"/>
                      <a:pt x="6270" y="708"/>
                    </a:cubicBezTo>
                    <a:lnTo>
                      <a:pt x="4516" y="708"/>
                    </a:lnTo>
                    <a:cubicBezTo>
                      <a:pt x="4361" y="282"/>
                      <a:pt x="3956" y="0"/>
                      <a:pt x="35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233;p83">
                <a:extLst>
                  <a:ext uri="{FF2B5EF4-FFF2-40B4-BE49-F238E27FC236}">
                    <a16:creationId xmlns:a16="http://schemas.microsoft.com/office/drawing/2014/main" id="{EFAD2641-93F7-C2D2-E153-FB74AC52ACCC}"/>
                  </a:ext>
                </a:extLst>
              </p:cNvPr>
              <p:cNvSpPr/>
              <p:nvPr/>
            </p:nvSpPr>
            <p:spPr>
              <a:xfrm>
                <a:off x="7496443" y="3287964"/>
                <a:ext cx="219617" cy="71754"/>
              </a:xfrm>
              <a:custGeom>
                <a:avLst/>
                <a:gdLst/>
                <a:ahLst/>
                <a:cxnLst/>
                <a:rect l="l" t="t" r="r" b="b"/>
                <a:pathLst>
                  <a:path w="6608" h="2159" extrusionOk="0">
                    <a:moveTo>
                      <a:pt x="3500" y="647"/>
                    </a:moveTo>
                    <a:cubicBezTo>
                      <a:pt x="3722" y="647"/>
                      <a:pt x="3935" y="820"/>
                      <a:pt x="3935" y="1080"/>
                    </a:cubicBezTo>
                    <a:cubicBezTo>
                      <a:pt x="3935" y="1318"/>
                      <a:pt x="3743" y="1512"/>
                      <a:pt x="3504" y="1512"/>
                    </a:cubicBezTo>
                    <a:cubicBezTo>
                      <a:pt x="3119" y="1512"/>
                      <a:pt x="2925" y="1048"/>
                      <a:pt x="3197" y="775"/>
                    </a:cubicBezTo>
                    <a:cubicBezTo>
                      <a:pt x="3285" y="687"/>
                      <a:pt x="3394" y="647"/>
                      <a:pt x="3500" y="647"/>
                    </a:cubicBezTo>
                    <a:close/>
                    <a:moveTo>
                      <a:pt x="3504" y="0"/>
                    </a:moveTo>
                    <a:cubicBezTo>
                      <a:pt x="3050" y="0"/>
                      <a:pt x="2646" y="282"/>
                      <a:pt x="2491" y="708"/>
                    </a:cubicBezTo>
                    <a:lnTo>
                      <a:pt x="358" y="708"/>
                    </a:lnTo>
                    <a:cubicBezTo>
                      <a:pt x="159" y="708"/>
                      <a:pt x="1" y="868"/>
                      <a:pt x="1" y="1065"/>
                    </a:cubicBezTo>
                    <a:lnTo>
                      <a:pt x="1" y="1129"/>
                    </a:lnTo>
                    <a:cubicBezTo>
                      <a:pt x="1" y="1326"/>
                      <a:pt x="159" y="1486"/>
                      <a:pt x="358" y="1486"/>
                    </a:cubicBezTo>
                    <a:lnTo>
                      <a:pt x="2502" y="1486"/>
                    </a:lnTo>
                    <a:cubicBezTo>
                      <a:pt x="2669" y="1893"/>
                      <a:pt x="3064" y="2159"/>
                      <a:pt x="3503" y="2159"/>
                    </a:cubicBezTo>
                    <a:cubicBezTo>
                      <a:pt x="3943" y="2159"/>
                      <a:pt x="4339" y="1893"/>
                      <a:pt x="4504" y="1486"/>
                    </a:cubicBezTo>
                    <a:lnTo>
                      <a:pt x="6272" y="1486"/>
                    </a:lnTo>
                    <a:cubicBezTo>
                      <a:pt x="6457" y="1486"/>
                      <a:pt x="6608" y="1336"/>
                      <a:pt x="6608" y="1150"/>
                    </a:cubicBezTo>
                    <a:lnTo>
                      <a:pt x="6608" y="1044"/>
                    </a:lnTo>
                    <a:cubicBezTo>
                      <a:pt x="6608" y="859"/>
                      <a:pt x="6457" y="710"/>
                      <a:pt x="6272" y="708"/>
                    </a:cubicBezTo>
                    <a:lnTo>
                      <a:pt x="4518" y="708"/>
                    </a:lnTo>
                    <a:cubicBezTo>
                      <a:pt x="4361" y="282"/>
                      <a:pt x="3958" y="0"/>
                      <a:pt x="350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234;p83">
                <a:extLst>
                  <a:ext uri="{FF2B5EF4-FFF2-40B4-BE49-F238E27FC236}">
                    <a16:creationId xmlns:a16="http://schemas.microsoft.com/office/drawing/2014/main" id="{AB572C6D-638B-DB50-2750-C3F6DDEC287A}"/>
                  </a:ext>
                </a:extLst>
              </p:cNvPr>
              <p:cNvSpPr/>
              <p:nvPr/>
            </p:nvSpPr>
            <p:spPr>
              <a:xfrm>
                <a:off x="7243757" y="3287964"/>
                <a:ext cx="219617" cy="71754"/>
              </a:xfrm>
              <a:custGeom>
                <a:avLst/>
                <a:gdLst/>
                <a:ahLst/>
                <a:cxnLst/>
                <a:rect l="l" t="t" r="r" b="b"/>
                <a:pathLst>
                  <a:path w="6608" h="2159" extrusionOk="0">
                    <a:moveTo>
                      <a:pt x="3500" y="647"/>
                    </a:moveTo>
                    <a:cubicBezTo>
                      <a:pt x="3722" y="647"/>
                      <a:pt x="3935" y="820"/>
                      <a:pt x="3935" y="1080"/>
                    </a:cubicBezTo>
                    <a:cubicBezTo>
                      <a:pt x="3935" y="1318"/>
                      <a:pt x="3743" y="1512"/>
                      <a:pt x="3503" y="1512"/>
                    </a:cubicBezTo>
                    <a:cubicBezTo>
                      <a:pt x="3118" y="1512"/>
                      <a:pt x="2925" y="1048"/>
                      <a:pt x="3197" y="775"/>
                    </a:cubicBezTo>
                    <a:cubicBezTo>
                      <a:pt x="3285" y="687"/>
                      <a:pt x="3394" y="647"/>
                      <a:pt x="3500" y="647"/>
                    </a:cubicBezTo>
                    <a:close/>
                    <a:moveTo>
                      <a:pt x="3503" y="0"/>
                    </a:moveTo>
                    <a:cubicBezTo>
                      <a:pt x="3050" y="0"/>
                      <a:pt x="2644" y="282"/>
                      <a:pt x="2489" y="708"/>
                    </a:cubicBezTo>
                    <a:lnTo>
                      <a:pt x="358" y="708"/>
                    </a:lnTo>
                    <a:cubicBezTo>
                      <a:pt x="159" y="708"/>
                      <a:pt x="1" y="868"/>
                      <a:pt x="1" y="1065"/>
                    </a:cubicBezTo>
                    <a:lnTo>
                      <a:pt x="1" y="1129"/>
                    </a:lnTo>
                    <a:cubicBezTo>
                      <a:pt x="1" y="1326"/>
                      <a:pt x="159" y="1486"/>
                      <a:pt x="358" y="1486"/>
                    </a:cubicBezTo>
                    <a:lnTo>
                      <a:pt x="2502" y="1486"/>
                    </a:lnTo>
                    <a:cubicBezTo>
                      <a:pt x="2668" y="1893"/>
                      <a:pt x="3064" y="2159"/>
                      <a:pt x="3503" y="2159"/>
                    </a:cubicBezTo>
                    <a:cubicBezTo>
                      <a:pt x="3943" y="2159"/>
                      <a:pt x="4339" y="1893"/>
                      <a:pt x="4504" y="1486"/>
                    </a:cubicBezTo>
                    <a:lnTo>
                      <a:pt x="6271" y="1486"/>
                    </a:lnTo>
                    <a:cubicBezTo>
                      <a:pt x="6457" y="1486"/>
                      <a:pt x="6608" y="1336"/>
                      <a:pt x="6608" y="1150"/>
                    </a:cubicBezTo>
                    <a:lnTo>
                      <a:pt x="6608" y="1044"/>
                    </a:lnTo>
                    <a:cubicBezTo>
                      <a:pt x="6608" y="859"/>
                      <a:pt x="6457" y="710"/>
                      <a:pt x="6271" y="708"/>
                    </a:cubicBezTo>
                    <a:lnTo>
                      <a:pt x="4516" y="708"/>
                    </a:lnTo>
                    <a:cubicBezTo>
                      <a:pt x="4361" y="282"/>
                      <a:pt x="3956" y="0"/>
                      <a:pt x="35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235;p83">
                <a:extLst>
                  <a:ext uri="{FF2B5EF4-FFF2-40B4-BE49-F238E27FC236}">
                    <a16:creationId xmlns:a16="http://schemas.microsoft.com/office/drawing/2014/main" id="{86651354-88A3-37F1-A5B8-A47CA1776697}"/>
                  </a:ext>
                </a:extLst>
              </p:cNvPr>
              <p:cNvSpPr/>
              <p:nvPr/>
            </p:nvSpPr>
            <p:spPr>
              <a:xfrm>
                <a:off x="6995957" y="3287964"/>
                <a:ext cx="219617" cy="71754"/>
              </a:xfrm>
              <a:custGeom>
                <a:avLst/>
                <a:gdLst/>
                <a:ahLst/>
                <a:cxnLst/>
                <a:rect l="l" t="t" r="r" b="b"/>
                <a:pathLst>
                  <a:path w="6608" h="2159" extrusionOk="0">
                    <a:moveTo>
                      <a:pt x="3502" y="647"/>
                    </a:moveTo>
                    <a:cubicBezTo>
                      <a:pt x="3724" y="647"/>
                      <a:pt x="3937" y="820"/>
                      <a:pt x="3937" y="1080"/>
                    </a:cubicBezTo>
                    <a:cubicBezTo>
                      <a:pt x="3937" y="1318"/>
                      <a:pt x="3743" y="1512"/>
                      <a:pt x="3505" y="1512"/>
                    </a:cubicBezTo>
                    <a:cubicBezTo>
                      <a:pt x="3119" y="1512"/>
                      <a:pt x="2926" y="1048"/>
                      <a:pt x="3199" y="775"/>
                    </a:cubicBezTo>
                    <a:cubicBezTo>
                      <a:pt x="3287" y="687"/>
                      <a:pt x="3395" y="647"/>
                      <a:pt x="3502" y="647"/>
                    </a:cubicBezTo>
                    <a:close/>
                    <a:moveTo>
                      <a:pt x="3505" y="0"/>
                    </a:moveTo>
                    <a:cubicBezTo>
                      <a:pt x="3051" y="0"/>
                      <a:pt x="2646" y="282"/>
                      <a:pt x="2491" y="708"/>
                    </a:cubicBezTo>
                    <a:lnTo>
                      <a:pt x="358" y="708"/>
                    </a:lnTo>
                    <a:cubicBezTo>
                      <a:pt x="161" y="708"/>
                      <a:pt x="1" y="868"/>
                      <a:pt x="1" y="1065"/>
                    </a:cubicBezTo>
                    <a:lnTo>
                      <a:pt x="1" y="1129"/>
                    </a:lnTo>
                    <a:cubicBezTo>
                      <a:pt x="1" y="1326"/>
                      <a:pt x="161" y="1486"/>
                      <a:pt x="358" y="1486"/>
                    </a:cubicBezTo>
                    <a:lnTo>
                      <a:pt x="2504" y="1486"/>
                    </a:lnTo>
                    <a:cubicBezTo>
                      <a:pt x="2669" y="1893"/>
                      <a:pt x="3064" y="2159"/>
                      <a:pt x="3505" y="2159"/>
                    </a:cubicBezTo>
                    <a:cubicBezTo>
                      <a:pt x="3943" y="2159"/>
                      <a:pt x="4339" y="1893"/>
                      <a:pt x="4505" y="1486"/>
                    </a:cubicBezTo>
                    <a:lnTo>
                      <a:pt x="6272" y="1486"/>
                    </a:lnTo>
                    <a:cubicBezTo>
                      <a:pt x="6457" y="1486"/>
                      <a:pt x="6608" y="1336"/>
                      <a:pt x="6608" y="1150"/>
                    </a:cubicBezTo>
                    <a:lnTo>
                      <a:pt x="6608" y="1044"/>
                    </a:lnTo>
                    <a:cubicBezTo>
                      <a:pt x="6608" y="859"/>
                      <a:pt x="6457" y="710"/>
                      <a:pt x="6272" y="708"/>
                    </a:cubicBezTo>
                    <a:lnTo>
                      <a:pt x="4518" y="708"/>
                    </a:lnTo>
                    <a:cubicBezTo>
                      <a:pt x="4363" y="282"/>
                      <a:pt x="3958" y="0"/>
                      <a:pt x="3505"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5" name="Google Shape;4236;p83">
            <a:extLst>
              <a:ext uri="{FF2B5EF4-FFF2-40B4-BE49-F238E27FC236}">
                <a16:creationId xmlns:a16="http://schemas.microsoft.com/office/drawing/2014/main" id="{AB9EFCC0-C40E-4852-D195-224753345EC6}"/>
              </a:ext>
            </a:extLst>
          </p:cNvPr>
          <p:cNvGrpSpPr/>
          <p:nvPr/>
        </p:nvGrpSpPr>
        <p:grpSpPr>
          <a:xfrm>
            <a:off x="8992167" y="4797606"/>
            <a:ext cx="2021077" cy="844242"/>
            <a:chOff x="6777990" y="3710194"/>
            <a:chExt cx="1646915" cy="677382"/>
          </a:xfrm>
        </p:grpSpPr>
        <p:grpSp>
          <p:nvGrpSpPr>
            <p:cNvPr id="226" name="Google Shape;4237;p83">
              <a:extLst>
                <a:ext uri="{FF2B5EF4-FFF2-40B4-BE49-F238E27FC236}">
                  <a16:creationId xmlns:a16="http://schemas.microsoft.com/office/drawing/2014/main" id="{5D783A62-0B3D-6C9E-175F-766D6B8D6968}"/>
                </a:ext>
              </a:extLst>
            </p:cNvPr>
            <p:cNvGrpSpPr/>
            <p:nvPr/>
          </p:nvGrpSpPr>
          <p:grpSpPr>
            <a:xfrm>
              <a:off x="6777990" y="3874492"/>
              <a:ext cx="411129" cy="513083"/>
              <a:chOff x="6777990" y="3874492"/>
              <a:chExt cx="411129" cy="513083"/>
            </a:xfrm>
          </p:grpSpPr>
          <p:cxnSp>
            <p:nvCxnSpPr>
              <p:cNvPr id="236" name="Google Shape;4238;p83">
                <a:extLst>
                  <a:ext uri="{FF2B5EF4-FFF2-40B4-BE49-F238E27FC236}">
                    <a16:creationId xmlns:a16="http://schemas.microsoft.com/office/drawing/2014/main" id="{76CC0207-529B-CEE6-F86B-09FF57D8A61A}"/>
                  </a:ext>
                </a:extLst>
              </p:cNvPr>
              <p:cNvCxnSpPr/>
              <p:nvPr/>
            </p:nvCxnSpPr>
            <p:spPr>
              <a:xfrm>
                <a:off x="6977019" y="4216875"/>
                <a:ext cx="0" cy="170700"/>
              </a:xfrm>
              <a:prstGeom prst="straightConnector1">
                <a:avLst/>
              </a:prstGeom>
              <a:noFill/>
              <a:ln w="19050" cap="flat" cmpd="sng">
                <a:solidFill>
                  <a:srgbClr val="A5B7C6"/>
                </a:solidFill>
                <a:prstDash val="solid"/>
                <a:round/>
                <a:headEnd type="none" w="med" len="med"/>
                <a:tailEnd type="diamond" w="med" len="med"/>
              </a:ln>
            </p:spPr>
          </p:cxnSp>
          <p:sp>
            <p:nvSpPr>
              <p:cNvPr id="237" name="Google Shape;4239;p83">
                <a:extLst>
                  <a:ext uri="{FF2B5EF4-FFF2-40B4-BE49-F238E27FC236}">
                    <a16:creationId xmlns:a16="http://schemas.microsoft.com/office/drawing/2014/main" id="{1C41B642-1B61-4C38-643D-792EC3FD6CD5}"/>
                  </a:ext>
                </a:extLst>
              </p:cNvPr>
              <p:cNvSpPr/>
              <p:nvPr/>
            </p:nvSpPr>
            <p:spPr>
              <a:xfrm>
                <a:off x="6777990" y="3874492"/>
                <a:ext cx="411129" cy="356237"/>
              </a:xfrm>
              <a:custGeom>
                <a:avLst/>
                <a:gdLst/>
                <a:ahLst/>
                <a:cxnLst/>
                <a:rect l="l" t="t" r="r" b="b"/>
                <a:pathLst>
                  <a:path w="69272" h="60023" extrusionOk="0">
                    <a:moveTo>
                      <a:pt x="17333" y="0"/>
                    </a:moveTo>
                    <a:lnTo>
                      <a:pt x="0" y="30011"/>
                    </a:lnTo>
                    <a:lnTo>
                      <a:pt x="17333"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4240;p83">
              <a:extLst>
                <a:ext uri="{FF2B5EF4-FFF2-40B4-BE49-F238E27FC236}">
                  <a16:creationId xmlns:a16="http://schemas.microsoft.com/office/drawing/2014/main" id="{90A5EDE6-FA3E-4B9B-FE18-58ACC317D147}"/>
                </a:ext>
              </a:extLst>
            </p:cNvPr>
            <p:cNvGrpSpPr/>
            <p:nvPr/>
          </p:nvGrpSpPr>
          <p:grpSpPr>
            <a:xfrm>
              <a:off x="7188425" y="3710194"/>
              <a:ext cx="411123" cy="520535"/>
              <a:chOff x="7188425" y="3710194"/>
              <a:chExt cx="411123" cy="520535"/>
            </a:xfrm>
          </p:grpSpPr>
          <p:cxnSp>
            <p:nvCxnSpPr>
              <p:cNvPr id="234" name="Google Shape;4241;p83">
                <a:extLst>
                  <a:ext uri="{FF2B5EF4-FFF2-40B4-BE49-F238E27FC236}">
                    <a16:creationId xmlns:a16="http://schemas.microsoft.com/office/drawing/2014/main" id="{DC46F027-0566-5038-3109-7126B694B478}"/>
                  </a:ext>
                </a:extLst>
              </p:cNvPr>
              <p:cNvCxnSpPr/>
              <p:nvPr/>
            </p:nvCxnSpPr>
            <p:spPr>
              <a:xfrm rot="10800000">
                <a:off x="7393988" y="3710194"/>
                <a:ext cx="0" cy="170700"/>
              </a:xfrm>
              <a:prstGeom prst="straightConnector1">
                <a:avLst/>
              </a:prstGeom>
              <a:noFill/>
              <a:ln w="19050" cap="flat" cmpd="sng">
                <a:solidFill>
                  <a:srgbClr val="A5B7C6"/>
                </a:solidFill>
                <a:prstDash val="solid"/>
                <a:round/>
                <a:headEnd type="none" w="med" len="med"/>
                <a:tailEnd type="diamond" w="med" len="med"/>
              </a:ln>
            </p:spPr>
          </p:cxnSp>
          <p:sp>
            <p:nvSpPr>
              <p:cNvPr id="235" name="Google Shape;4242;p83">
                <a:extLst>
                  <a:ext uri="{FF2B5EF4-FFF2-40B4-BE49-F238E27FC236}">
                    <a16:creationId xmlns:a16="http://schemas.microsoft.com/office/drawing/2014/main" id="{2566B086-E440-6034-C207-C257FB2A49C2}"/>
                  </a:ext>
                </a:extLst>
              </p:cNvPr>
              <p:cNvSpPr/>
              <p:nvPr/>
            </p:nvSpPr>
            <p:spPr>
              <a:xfrm>
                <a:off x="7188425" y="3874492"/>
                <a:ext cx="411123" cy="356237"/>
              </a:xfrm>
              <a:custGeom>
                <a:avLst/>
                <a:gdLst/>
                <a:ahLst/>
                <a:cxnLst/>
                <a:rect l="l" t="t" r="r" b="b"/>
                <a:pathLst>
                  <a:path w="69271" h="60023" extrusionOk="0">
                    <a:moveTo>
                      <a:pt x="17274" y="0"/>
                    </a:moveTo>
                    <a:lnTo>
                      <a:pt x="0" y="30011"/>
                    </a:lnTo>
                    <a:lnTo>
                      <a:pt x="17274"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4243;p83">
              <a:extLst>
                <a:ext uri="{FF2B5EF4-FFF2-40B4-BE49-F238E27FC236}">
                  <a16:creationId xmlns:a16="http://schemas.microsoft.com/office/drawing/2014/main" id="{B5DCDF48-6D13-60CF-0BD4-F9E919D3CD70}"/>
                </a:ext>
              </a:extLst>
            </p:cNvPr>
            <p:cNvGrpSpPr/>
            <p:nvPr/>
          </p:nvGrpSpPr>
          <p:grpSpPr>
            <a:xfrm>
              <a:off x="7603341" y="3874492"/>
              <a:ext cx="411474" cy="513083"/>
              <a:chOff x="7603341" y="3874492"/>
              <a:chExt cx="411474" cy="513083"/>
            </a:xfrm>
          </p:grpSpPr>
          <p:cxnSp>
            <p:nvCxnSpPr>
              <p:cNvPr id="232" name="Google Shape;4244;p83">
                <a:extLst>
                  <a:ext uri="{FF2B5EF4-FFF2-40B4-BE49-F238E27FC236}">
                    <a16:creationId xmlns:a16="http://schemas.microsoft.com/office/drawing/2014/main" id="{D96C8E75-420D-2B4C-FFA6-6B806C14484E}"/>
                  </a:ext>
                </a:extLst>
              </p:cNvPr>
              <p:cNvCxnSpPr/>
              <p:nvPr/>
            </p:nvCxnSpPr>
            <p:spPr>
              <a:xfrm>
                <a:off x="7809095" y="4216875"/>
                <a:ext cx="0" cy="170700"/>
              </a:xfrm>
              <a:prstGeom prst="straightConnector1">
                <a:avLst/>
              </a:prstGeom>
              <a:noFill/>
              <a:ln w="19050" cap="flat" cmpd="sng">
                <a:solidFill>
                  <a:srgbClr val="A5B7C6"/>
                </a:solidFill>
                <a:prstDash val="solid"/>
                <a:round/>
                <a:headEnd type="none" w="med" len="med"/>
                <a:tailEnd type="diamond" w="med" len="med"/>
              </a:ln>
            </p:spPr>
          </p:cxnSp>
          <p:sp>
            <p:nvSpPr>
              <p:cNvPr id="233" name="Google Shape;4245;p83">
                <a:extLst>
                  <a:ext uri="{FF2B5EF4-FFF2-40B4-BE49-F238E27FC236}">
                    <a16:creationId xmlns:a16="http://schemas.microsoft.com/office/drawing/2014/main" id="{BF3EA748-4481-E6C6-0FDE-A83DC9D327DE}"/>
                  </a:ext>
                </a:extLst>
              </p:cNvPr>
              <p:cNvSpPr/>
              <p:nvPr/>
            </p:nvSpPr>
            <p:spPr>
              <a:xfrm>
                <a:off x="7603341" y="3874492"/>
                <a:ext cx="411474" cy="356237"/>
              </a:xfrm>
              <a:custGeom>
                <a:avLst/>
                <a:gdLst/>
                <a:ahLst/>
                <a:cxnLst/>
                <a:rect l="l" t="t" r="r" b="b"/>
                <a:pathLst>
                  <a:path w="69330" h="60023" extrusionOk="0">
                    <a:moveTo>
                      <a:pt x="17333" y="0"/>
                    </a:moveTo>
                    <a:lnTo>
                      <a:pt x="1" y="30011"/>
                    </a:lnTo>
                    <a:lnTo>
                      <a:pt x="17333" y="60023"/>
                    </a:lnTo>
                    <a:lnTo>
                      <a:pt x="51998" y="60023"/>
                    </a:lnTo>
                    <a:lnTo>
                      <a:pt x="69330" y="30011"/>
                    </a:lnTo>
                    <a:lnTo>
                      <a:pt x="51998"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4246;p83">
              <a:extLst>
                <a:ext uri="{FF2B5EF4-FFF2-40B4-BE49-F238E27FC236}">
                  <a16:creationId xmlns:a16="http://schemas.microsoft.com/office/drawing/2014/main" id="{BA640EF9-4890-F35E-1FED-B317390A27CB}"/>
                </a:ext>
              </a:extLst>
            </p:cNvPr>
            <p:cNvGrpSpPr/>
            <p:nvPr/>
          </p:nvGrpSpPr>
          <p:grpSpPr>
            <a:xfrm>
              <a:off x="8013776" y="3722847"/>
              <a:ext cx="411129" cy="507881"/>
              <a:chOff x="8013776" y="3722847"/>
              <a:chExt cx="411129" cy="507881"/>
            </a:xfrm>
          </p:grpSpPr>
          <p:cxnSp>
            <p:nvCxnSpPr>
              <p:cNvPr id="230" name="Google Shape;4247;p83">
                <a:extLst>
                  <a:ext uri="{FF2B5EF4-FFF2-40B4-BE49-F238E27FC236}">
                    <a16:creationId xmlns:a16="http://schemas.microsoft.com/office/drawing/2014/main" id="{A9F04F32-C2F8-C832-C509-9F678AB2AEDA}"/>
                  </a:ext>
                </a:extLst>
              </p:cNvPr>
              <p:cNvCxnSpPr/>
              <p:nvPr/>
            </p:nvCxnSpPr>
            <p:spPr>
              <a:xfrm rot="10800000">
                <a:off x="8219339" y="3722847"/>
                <a:ext cx="0" cy="169800"/>
              </a:xfrm>
              <a:prstGeom prst="straightConnector1">
                <a:avLst/>
              </a:prstGeom>
              <a:noFill/>
              <a:ln w="19050" cap="flat" cmpd="sng">
                <a:solidFill>
                  <a:srgbClr val="A5B7C6"/>
                </a:solidFill>
                <a:prstDash val="solid"/>
                <a:round/>
                <a:headEnd type="none" w="med" len="med"/>
                <a:tailEnd type="diamond" w="med" len="med"/>
              </a:ln>
            </p:spPr>
          </p:cxnSp>
          <p:sp>
            <p:nvSpPr>
              <p:cNvPr id="231" name="Google Shape;4248;p83">
                <a:extLst>
                  <a:ext uri="{FF2B5EF4-FFF2-40B4-BE49-F238E27FC236}">
                    <a16:creationId xmlns:a16="http://schemas.microsoft.com/office/drawing/2014/main" id="{94A63041-3FE5-CB5A-54A3-C144634B0959}"/>
                  </a:ext>
                </a:extLst>
              </p:cNvPr>
              <p:cNvSpPr/>
              <p:nvPr/>
            </p:nvSpPr>
            <p:spPr>
              <a:xfrm>
                <a:off x="8013776" y="3874492"/>
                <a:ext cx="411129" cy="356237"/>
              </a:xfrm>
              <a:custGeom>
                <a:avLst/>
                <a:gdLst/>
                <a:ahLst/>
                <a:cxnLst/>
                <a:rect l="l" t="t" r="r" b="b"/>
                <a:pathLst>
                  <a:path w="69272" h="60023" extrusionOk="0">
                    <a:moveTo>
                      <a:pt x="17333" y="0"/>
                    </a:moveTo>
                    <a:lnTo>
                      <a:pt x="0" y="30011"/>
                    </a:lnTo>
                    <a:lnTo>
                      <a:pt x="17333"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8" name="Google Shape;4249;p83">
            <a:extLst>
              <a:ext uri="{FF2B5EF4-FFF2-40B4-BE49-F238E27FC236}">
                <a16:creationId xmlns:a16="http://schemas.microsoft.com/office/drawing/2014/main" id="{2CF37CAA-5604-A206-54DB-5A0E2E393BB7}"/>
              </a:ext>
            </a:extLst>
          </p:cNvPr>
          <p:cNvGrpSpPr/>
          <p:nvPr/>
        </p:nvGrpSpPr>
        <p:grpSpPr>
          <a:xfrm>
            <a:off x="6972849" y="3724295"/>
            <a:ext cx="1816687" cy="1324320"/>
            <a:chOff x="5190863" y="2824811"/>
            <a:chExt cx="1544860" cy="1108869"/>
          </a:xfrm>
        </p:grpSpPr>
        <p:grpSp>
          <p:nvGrpSpPr>
            <p:cNvPr id="239" name="Google Shape;4250;p83">
              <a:extLst>
                <a:ext uri="{FF2B5EF4-FFF2-40B4-BE49-F238E27FC236}">
                  <a16:creationId xmlns:a16="http://schemas.microsoft.com/office/drawing/2014/main" id="{7A5A118E-63F1-2274-62E4-8FC17AAC3856}"/>
                </a:ext>
              </a:extLst>
            </p:cNvPr>
            <p:cNvGrpSpPr/>
            <p:nvPr/>
          </p:nvGrpSpPr>
          <p:grpSpPr>
            <a:xfrm>
              <a:off x="5938695" y="3176919"/>
              <a:ext cx="685761" cy="404739"/>
              <a:chOff x="5938695" y="3176919"/>
              <a:chExt cx="685761" cy="404739"/>
            </a:xfrm>
          </p:grpSpPr>
          <p:grpSp>
            <p:nvGrpSpPr>
              <p:cNvPr id="258" name="Google Shape;4251;p83">
                <a:extLst>
                  <a:ext uri="{FF2B5EF4-FFF2-40B4-BE49-F238E27FC236}">
                    <a16:creationId xmlns:a16="http://schemas.microsoft.com/office/drawing/2014/main" id="{745FB84F-0863-9E5B-F975-1E3419315FE0}"/>
                  </a:ext>
                </a:extLst>
              </p:cNvPr>
              <p:cNvGrpSpPr/>
              <p:nvPr/>
            </p:nvGrpSpPr>
            <p:grpSpPr>
              <a:xfrm>
                <a:off x="5938695" y="3176919"/>
                <a:ext cx="685761" cy="404739"/>
                <a:chOff x="5938695" y="3176919"/>
                <a:chExt cx="685761" cy="404739"/>
              </a:xfrm>
            </p:grpSpPr>
            <p:sp>
              <p:nvSpPr>
                <p:cNvPr id="260" name="Google Shape;4252;p83">
                  <a:extLst>
                    <a:ext uri="{FF2B5EF4-FFF2-40B4-BE49-F238E27FC236}">
                      <a16:creationId xmlns:a16="http://schemas.microsoft.com/office/drawing/2014/main" id="{E50FC488-0F4B-8FC0-0A64-10611B757B77}"/>
                    </a:ext>
                  </a:extLst>
                </p:cNvPr>
                <p:cNvSpPr/>
                <p:nvPr/>
              </p:nvSpPr>
              <p:spPr>
                <a:xfrm>
                  <a:off x="5938695" y="3176919"/>
                  <a:ext cx="404679" cy="404739"/>
                </a:xfrm>
                <a:custGeom>
                  <a:avLst/>
                  <a:gdLst/>
                  <a:ahLst/>
                  <a:cxnLst/>
                  <a:rect l="l" t="t" r="r" b="b"/>
                  <a:pathLst>
                    <a:path w="9649" h="9651" extrusionOk="0">
                      <a:moveTo>
                        <a:pt x="4922" y="1"/>
                      </a:moveTo>
                      <a:cubicBezTo>
                        <a:pt x="4890" y="1"/>
                        <a:pt x="4858" y="2"/>
                        <a:pt x="4826" y="2"/>
                      </a:cubicBezTo>
                      <a:lnTo>
                        <a:pt x="4826" y="1251"/>
                      </a:lnTo>
                      <a:cubicBezTo>
                        <a:pt x="4858" y="1251"/>
                        <a:pt x="4890" y="1251"/>
                        <a:pt x="4922" y="1253"/>
                      </a:cubicBezTo>
                      <a:lnTo>
                        <a:pt x="4925" y="1253"/>
                      </a:lnTo>
                      <a:cubicBezTo>
                        <a:pt x="6858" y="1309"/>
                        <a:pt x="8395" y="2891"/>
                        <a:pt x="8395" y="4825"/>
                      </a:cubicBezTo>
                      <a:cubicBezTo>
                        <a:pt x="8395" y="4845"/>
                        <a:pt x="8393" y="4864"/>
                        <a:pt x="8393" y="4883"/>
                      </a:cubicBezTo>
                      <a:cubicBezTo>
                        <a:pt x="8361" y="6814"/>
                        <a:pt x="6800" y="8371"/>
                        <a:pt x="4869" y="8396"/>
                      </a:cubicBezTo>
                      <a:cubicBezTo>
                        <a:pt x="4853" y="8397"/>
                        <a:pt x="4837" y="8397"/>
                        <a:pt x="4820" y="8397"/>
                      </a:cubicBezTo>
                      <a:cubicBezTo>
                        <a:pt x="2911" y="8397"/>
                        <a:pt x="1336" y="6893"/>
                        <a:pt x="1253" y="4979"/>
                      </a:cubicBezTo>
                      <a:lnTo>
                        <a:pt x="1253" y="4971"/>
                      </a:lnTo>
                      <a:cubicBezTo>
                        <a:pt x="1251" y="4942"/>
                        <a:pt x="1251" y="4912"/>
                        <a:pt x="1251" y="4883"/>
                      </a:cubicBezTo>
                      <a:lnTo>
                        <a:pt x="2" y="4883"/>
                      </a:lnTo>
                      <a:cubicBezTo>
                        <a:pt x="2" y="4913"/>
                        <a:pt x="2" y="4944"/>
                        <a:pt x="1" y="4976"/>
                      </a:cubicBezTo>
                      <a:lnTo>
                        <a:pt x="1" y="4979"/>
                      </a:lnTo>
                      <a:cubicBezTo>
                        <a:pt x="23" y="5762"/>
                        <a:pt x="238" y="6528"/>
                        <a:pt x="627" y="7208"/>
                      </a:cubicBezTo>
                      <a:cubicBezTo>
                        <a:pt x="1484" y="8717"/>
                        <a:pt x="3085" y="9650"/>
                        <a:pt x="4822" y="9650"/>
                      </a:cubicBezTo>
                      <a:cubicBezTo>
                        <a:pt x="7468" y="9650"/>
                        <a:pt x="9614" y="7520"/>
                        <a:pt x="9646" y="4883"/>
                      </a:cubicBezTo>
                      <a:cubicBezTo>
                        <a:pt x="9646" y="4864"/>
                        <a:pt x="9647" y="4845"/>
                        <a:pt x="9647" y="4825"/>
                      </a:cubicBezTo>
                      <a:cubicBezTo>
                        <a:pt x="9649" y="3088"/>
                        <a:pt x="8714" y="1483"/>
                        <a:pt x="7200" y="628"/>
                      </a:cubicBezTo>
                      <a:cubicBezTo>
                        <a:pt x="6746" y="369"/>
                        <a:pt x="6251" y="186"/>
                        <a:pt x="5737" y="87"/>
                      </a:cubicBezTo>
                      <a:cubicBezTo>
                        <a:pt x="5468" y="36"/>
                        <a:pt x="5195" y="7"/>
                        <a:pt x="492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253;p83">
                  <a:extLst>
                    <a:ext uri="{FF2B5EF4-FFF2-40B4-BE49-F238E27FC236}">
                      <a16:creationId xmlns:a16="http://schemas.microsoft.com/office/drawing/2014/main" id="{B48B0ABD-77DA-11DB-9A87-75CF4E4FCFA8}"/>
                    </a:ext>
                  </a:extLst>
                </p:cNvPr>
                <p:cNvSpPr/>
                <p:nvPr/>
              </p:nvSpPr>
              <p:spPr>
                <a:xfrm>
                  <a:off x="6256893" y="3285705"/>
                  <a:ext cx="367562" cy="187754"/>
                </a:xfrm>
                <a:custGeom>
                  <a:avLst/>
                  <a:gdLst/>
                  <a:ahLst/>
                  <a:cxnLst/>
                  <a:rect l="l" t="t" r="r" b="b"/>
                  <a:pathLst>
                    <a:path w="8764" h="4477" extrusionOk="0">
                      <a:moveTo>
                        <a:pt x="6645" y="1"/>
                      </a:moveTo>
                      <a:cubicBezTo>
                        <a:pt x="6644" y="1"/>
                        <a:pt x="6643" y="1"/>
                        <a:pt x="6642" y="1"/>
                      </a:cubicBezTo>
                      <a:lnTo>
                        <a:pt x="14" y="1"/>
                      </a:lnTo>
                      <a:cubicBezTo>
                        <a:pt x="1061" y="1309"/>
                        <a:pt x="1055" y="3173"/>
                        <a:pt x="1" y="4476"/>
                      </a:cubicBezTo>
                      <a:lnTo>
                        <a:pt x="6642" y="4476"/>
                      </a:lnTo>
                      <a:cubicBezTo>
                        <a:pt x="7814" y="4476"/>
                        <a:pt x="8763" y="3527"/>
                        <a:pt x="8763" y="2355"/>
                      </a:cubicBezTo>
                      <a:lnTo>
                        <a:pt x="8763" y="2121"/>
                      </a:lnTo>
                      <a:cubicBezTo>
                        <a:pt x="8762" y="950"/>
                        <a:pt x="7814" y="1"/>
                        <a:pt x="6645"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4254;p83">
                <a:extLst>
                  <a:ext uri="{FF2B5EF4-FFF2-40B4-BE49-F238E27FC236}">
                    <a16:creationId xmlns:a16="http://schemas.microsoft.com/office/drawing/2014/main" id="{040BD3F3-87D9-D4AC-D39A-B341A78B2623}"/>
                  </a:ext>
                </a:extLst>
              </p:cNvPr>
              <p:cNvSpPr/>
              <p:nvPr/>
            </p:nvSpPr>
            <p:spPr>
              <a:xfrm>
                <a:off x="6044300" y="3282475"/>
                <a:ext cx="191959" cy="191990"/>
              </a:xfrm>
              <a:custGeom>
                <a:avLst/>
                <a:gdLst/>
                <a:ahLst/>
                <a:cxnLst/>
                <a:rect l="l" t="t" r="r" b="b"/>
                <a:pathLst>
                  <a:path w="4577" h="4578" extrusionOk="0">
                    <a:moveTo>
                      <a:pt x="2288" y="1"/>
                    </a:moveTo>
                    <a:cubicBezTo>
                      <a:pt x="1025" y="1"/>
                      <a:pt x="0" y="1024"/>
                      <a:pt x="0" y="2289"/>
                    </a:cubicBezTo>
                    <a:cubicBezTo>
                      <a:pt x="0" y="3553"/>
                      <a:pt x="1025" y="4577"/>
                      <a:pt x="2288" y="4577"/>
                    </a:cubicBezTo>
                    <a:cubicBezTo>
                      <a:pt x="3552" y="4577"/>
                      <a:pt x="4577" y="3553"/>
                      <a:pt x="4577" y="2289"/>
                    </a:cubicBezTo>
                    <a:cubicBezTo>
                      <a:pt x="4577" y="1024"/>
                      <a:pt x="3552" y="1"/>
                      <a:pt x="228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4255;p83">
              <a:extLst>
                <a:ext uri="{FF2B5EF4-FFF2-40B4-BE49-F238E27FC236}">
                  <a16:creationId xmlns:a16="http://schemas.microsoft.com/office/drawing/2014/main" id="{D5FD536E-C515-7D0E-253C-21E443471559}"/>
                </a:ext>
              </a:extLst>
            </p:cNvPr>
            <p:cNvGrpSpPr/>
            <p:nvPr/>
          </p:nvGrpSpPr>
          <p:grpSpPr>
            <a:xfrm>
              <a:off x="5305233" y="3176835"/>
              <a:ext cx="685971" cy="404655"/>
              <a:chOff x="5305233" y="3176835"/>
              <a:chExt cx="685971" cy="404655"/>
            </a:xfrm>
          </p:grpSpPr>
          <p:grpSp>
            <p:nvGrpSpPr>
              <p:cNvPr id="254" name="Google Shape;4256;p83">
                <a:extLst>
                  <a:ext uri="{FF2B5EF4-FFF2-40B4-BE49-F238E27FC236}">
                    <a16:creationId xmlns:a16="http://schemas.microsoft.com/office/drawing/2014/main" id="{442F6A7F-6FB2-7FD9-3BFE-3190649D8A36}"/>
                  </a:ext>
                </a:extLst>
              </p:cNvPr>
              <p:cNvGrpSpPr/>
              <p:nvPr/>
            </p:nvGrpSpPr>
            <p:grpSpPr>
              <a:xfrm>
                <a:off x="5305233" y="3176835"/>
                <a:ext cx="685971" cy="404655"/>
                <a:chOff x="5305233" y="3176835"/>
                <a:chExt cx="685971" cy="404655"/>
              </a:xfrm>
            </p:grpSpPr>
            <p:sp>
              <p:nvSpPr>
                <p:cNvPr id="256" name="Google Shape;4257;p83">
                  <a:extLst>
                    <a:ext uri="{FF2B5EF4-FFF2-40B4-BE49-F238E27FC236}">
                      <a16:creationId xmlns:a16="http://schemas.microsoft.com/office/drawing/2014/main" id="{6B2717D2-6BD3-BCA3-7C57-ADB638C44164}"/>
                    </a:ext>
                  </a:extLst>
                </p:cNvPr>
                <p:cNvSpPr/>
                <p:nvPr/>
              </p:nvSpPr>
              <p:spPr>
                <a:xfrm>
                  <a:off x="5586650" y="3176835"/>
                  <a:ext cx="404553" cy="404655"/>
                </a:xfrm>
                <a:custGeom>
                  <a:avLst/>
                  <a:gdLst/>
                  <a:ahLst/>
                  <a:cxnLst/>
                  <a:rect l="l" t="t" r="r" b="b"/>
                  <a:pathLst>
                    <a:path w="9646" h="9649" extrusionOk="0">
                      <a:moveTo>
                        <a:pt x="4824" y="1"/>
                      </a:moveTo>
                      <a:cubicBezTo>
                        <a:pt x="2159" y="1"/>
                        <a:pt x="1" y="2161"/>
                        <a:pt x="1" y="4826"/>
                      </a:cubicBezTo>
                      <a:lnTo>
                        <a:pt x="1" y="4883"/>
                      </a:lnTo>
                      <a:cubicBezTo>
                        <a:pt x="31" y="7486"/>
                        <a:pt x="2121" y="9594"/>
                        <a:pt x="4724" y="9647"/>
                      </a:cubicBezTo>
                      <a:cubicBezTo>
                        <a:pt x="4756" y="9647"/>
                        <a:pt x="4790" y="9649"/>
                        <a:pt x="4824" y="9649"/>
                      </a:cubicBezTo>
                      <a:lnTo>
                        <a:pt x="4829" y="9649"/>
                      </a:lnTo>
                      <a:cubicBezTo>
                        <a:pt x="4861" y="9649"/>
                        <a:pt x="4893" y="9649"/>
                        <a:pt x="4925" y="9647"/>
                      </a:cubicBezTo>
                      <a:cubicBezTo>
                        <a:pt x="5725" y="9633"/>
                        <a:pt x="6508" y="9417"/>
                        <a:pt x="7205" y="9021"/>
                      </a:cubicBezTo>
                      <a:cubicBezTo>
                        <a:pt x="6508" y="8626"/>
                        <a:pt x="5725" y="8411"/>
                        <a:pt x="4925" y="8395"/>
                      </a:cubicBezTo>
                      <a:cubicBezTo>
                        <a:pt x="4893" y="8397"/>
                        <a:pt x="4861" y="8397"/>
                        <a:pt x="4829" y="8397"/>
                      </a:cubicBezTo>
                      <a:lnTo>
                        <a:pt x="4824" y="8397"/>
                      </a:lnTo>
                      <a:cubicBezTo>
                        <a:pt x="4790" y="8397"/>
                        <a:pt x="4756" y="8397"/>
                        <a:pt x="4724" y="8395"/>
                      </a:cubicBezTo>
                      <a:cubicBezTo>
                        <a:pt x="2817" y="8344"/>
                        <a:pt x="1283" y="6795"/>
                        <a:pt x="1253" y="4883"/>
                      </a:cubicBezTo>
                      <a:cubicBezTo>
                        <a:pt x="1253" y="4863"/>
                        <a:pt x="1251" y="4843"/>
                        <a:pt x="1251" y="4824"/>
                      </a:cubicBezTo>
                      <a:cubicBezTo>
                        <a:pt x="1251" y="2851"/>
                        <a:pt x="2851" y="1252"/>
                        <a:pt x="4824" y="1252"/>
                      </a:cubicBezTo>
                      <a:cubicBezTo>
                        <a:pt x="6745" y="1252"/>
                        <a:pt x="8313" y="2768"/>
                        <a:pt x="8393" y="4670"/>
                      </a:cubicBezTo>
                      <a:lnTo>
                        <a:pt x="8393" y="4674"/>
                      </a:lnTo>
                      <a:cubicBezTo>
                        <a:pt x="8396" y="4723"/>
                        <a:pt x="8396" y="4774"/>
                        <a:pt x="8396" y="4824"/>
                      </a:cubicBezTo>
                      <a:cubicBezTo>
                        <a:pt x="8396" y="4845"/>
                        <a:pt x="8396" y="4863"/>
                        <a:pt x="8396" y="4883"/>
                      </a:cubicBezTo>
                      <a:lnTo>
                        <a:pt x="9644" y="4883"/>
                      </a:lnTo>
                      <a:cubicBezTo>
                        <a:pt x="9644" y="4863"/>
                        <a:pt x="9642" y="4843"/>
                        <a:pt x="9642" y="4824"/>
                      </a:cubicBezTo>
                      <a:cubicBezTo>
                        <a:pt x="9644" y="4778"/>
                        <a:pt x="9644" y="4728"/>
                        <a:pt x="9645" y="4680"/>
                      </a:cubicBezTo>
                      <a:lnTo>
                        <a:pt x="9645" y="4672"/>
                      </a:lnTo>
                      <a:cubicBezTo>
                        <a:pt x="9623" y="3889"/>
                        <a:pt x="9407" y="3124"/>
                        <a:pt x="9019" y="2443"/>
                      </a:cubicBezTo>
                      <a:cubicBezTo>
                        <a:pt x="8163" y="933"/>
                        <a:pt x="6560" y="1"/>
                        <a:pt x="482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258;p83">
                  <a:extLst>
                    <a:ext uri="{FF2B5EF4-FFF2-40B4-BE49-F238E27FC236}">
                      <a16:creationId xmlns:a16="http://schemas.microsoft.com/office/drawing/2014/main" id="{776F1242-3112-9CA4-CDB8-252C93A7915B}"/>
                    </a:ext>
                  </a:extLst>
                </p:cNvPr>
                <p:cNvSpPr/>
                <p:nvPr/>
              </p:nvSpPr>
              <p:spPr>
                <a:xfrm>
                  <a:off x="5305233" y="3285914"/>
                  <a:ext cx="367352" cy="187796"/>
                </a:xfrm>
                <a:custGeom>
                  <a:avLst/>
                  <a:gdLst/>
                  <a:ahLst/>
                  <a:cxnLst/>
                  <a:rect l="l" t="t" r="r" b="b"/>
                  <a:pathLst>
                    <a:path w="8759" h="4478" extrusionOk="0">
                      <a:moveTo>
                        <a:pt x="2123" y="0"/>
                      </a:moveTo>
                      <a:cubicBezTo>
                        <a:pt x="951" y="0"/>
                        <a:pt x="1" y="950"/>
                        <a:pt x="1" y="2122"/>
                      </a:cubicBezTo>
                      <a:lnTo>
                        <a:pt x="1" y="2356"/>
                      </a:lnTo>
                      <a:cubicBezTo>
                        <a:pt x="1" y="3528"/>
                        <a:pt x="951" y="4478"/>
                        <a:pt x="2123" y="4478"/>
                      </a:cubicBezTo>
                      <a:lnTo>
                        <a:pt x="8759" y="4478"/>
                      </a:lnTo>
                      <a:cubicBezTo>
                        <a:pt x="7702" y="3176"/>
                        <a:pt x="7694" y="1314"/>
                        <a:pt x="8739" y="2"/>
                      </a:cubicBezTo>
                      <a:lnTo>
                        <a:pt x="8739"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4259;p83">
                <a:extLst>
                  <a:ext uri="{FF2B5EF4-FFF2-40B4-BE49-F238E27FC236}">
                    <a16:creationId xmlns:a16="http://schemas.microsoft.com/office/drawing/2014/main" id="{3059530C-374F-84AD-D8A5-2AF814FB043C}"/>
                  </a:ext>
                </a:extLst>
              </p:cNvPr>
              <p:cNvSpPr/>
              <p:nvPr/>
            </p:nvSpPr>
            <p:spPr>
              <a:xfrm>
                <a:off x="5694436" y="3282475"/>
                <a:ext cx="192001" cy="191990"/>
              </a:xfrm>
              <a:custGeom>
                <a:avLst/>
                <a:gdLst/>
                <a:ahLst/>
                <a:cxnLst/>
                <a:rect l="l" t="t" r="r" b="b"/>
                <a:pathLst>
                  <a:path w="4578" h="4578" extrusionOk="0">
                    <a:moveTo>
                      <a:pt x="2289" y="1"/>
                    </a:moveTo>
                    <a:cubicBezTo>
                      <a:pt x="1026" y="1"/>
                      <a:pt x="1" y="1024"/>
                      <a:pt x="1" y="2289"/>
                    </a:cubicBezTo>
                    <a:cubicBezTo>
                      <a:pt x="1" y="3553"/>
                      <a:pt x="1026" y="4577"/>
                      <a:pt x="2289" y="4577"/>
                    </a:cubicBezTo>
                    <a:cubicBezTo>
                      <a:pt x="3552" y="4577"/>
                      <a:pt x="4577" y="3553"/>
                      <a:pt x="4577" y="2289"/>
                    </a:cubicBezTo>
                    <a:cubicBezTo>
                      <a:pt x="4577" y="1024"/>
                      <a:pt x="3552"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4260;p83">
              <a:extLst>
                <a:ext uri="{FF2B5EF4-FFF2-40B4-BE49-F238E27FC236}">
                  <a16:creationId xmlns:a16="http://schemas.microsoft.com/office/drawing/2014/main" id="{CED8D57F-7694-8440-E30B-6CC74FA93DF0}"/>
                </a:ext>
              </a:extLst>
            </p:cNvPr>
            <p:cNvSpPr/>
            <p:nvPr/>
          </p:nvSpPr>
          <p:spPr>
            <a:xfrm>
              <a:off x="6103938" y="3114683"/>
              <a:ext cx="40933" cy="7549"/>
            </a:xfrm>
            <a:custGeom>
              <a:avLst/>
              <a:gdLst/>
              <a:ahLst/>
              <a:cxnLst/>
              <a:rect l="l" t="t" r="r" b="b"/>
              <a:pathLst>
                <a:path w="976" h="180" extrusionOk="0">
                  <a:moveTo>
                    <a:pt x="1" y="1"/>
                  </a:moveTo>
                  <a:lnTo>
                    <a:pt x="1" y="1"/>
                  </a:lnTo>
                  <a:cubicBezTo>
                    <a:pt x="279" y="119"/>
                    <a:pt x="578" y="179"/>
                    <a:pt x="881" y="179"/>
                  </a:cubicBezTo>
                  <a:cubicBezTo>
                    <a:pt x="881" y="179"/>
                    <a:pt x="881" y="179"/>
                    <a:pt x="881" y="179"/>
                  </a:cubicBezTo>
                  <a:lnTo>
                    <a:pt x="881" y="179"/>
                  </a:lnTo>
                  <a:cubicBezTo>
                    <a:pt x="882" y="179"/>
                    <a:pt x="882" y="179"/>
                    <a:pt x="882" y="179"/>
                  </a:cubicBezTo>
                  <a:cubicBezTo>
                    <a:pt x="913" y="179"/>
                    <a:pt x="945" y="178"/>
                    <a:pt x="975" y="176"/>
                  </a:cubicBezTo>
                  <a:lnTo>
                    <a:pt x="975" y="176"/>
                  </a:lnTo>
                  <a:cubicBezTo>
                    <a:pt x="943" y="178"/>
                    <a:pt x="913" y="179"/>
                    <a:pt x="881" y="179"/>
                  </a:cubicBezTo>
                  <a:lnTo>
                    <a:pt x="881" y="179"/>
                  </a:lnTo>
                  <a:cubicBezTo>
                    <a:pt x="579" y="179"/>
                    <a:pt x="279" y="119"/>
                    <a:pt x="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4261;p83">
              <a:extLst>
                <a:ext uri="{FF2B5EF4-FFF2-40B4-BE49-F238E27FC236}">
                  <a16:creationId xmlns:a16="http://schemas.microsoft.com/office/drawing/2014/main" id="{07AF3A22-B7B3-EC17-5B3B-6A04B46CE1B5}"/>
                </a:ext>
              </a:extLst>
            </p:cNvPr>
            <p:cNvGrpSpPr/>
            <p:nvPr/>
          </p:nvGrpSpPr>
          <p:grpSpPr>
            <a:xfrm>
              <a:off x="5657361" y="2824811"/>
              <a:ext cx="1078361" cy="404655"/>
              <a:chOff x="5657361" y="2824811"/>
              <a:chExt cx="1078361" cy="404655"/>
            </a:xfrm>
          </p:grpSpPr>
          <p:grpSp>
            <p:nvGrpSpPr>
              <p:cNvPr id="248" name="Google Shape;4262;p83">
                <a:extLst>
                  <a:ext uri="{FF2B5EF4-FFF2-40B4-BE49-F238E27FC236}">
                    <a16:creationId xmlns:a16="http://schemas.microsoft.com/office/drawing/2014/main" id="{E1FD6D67-374C-A848-D270-1B9BD8517568}"/>
                  </a:ext>
                </a:extLst>
              </p:cNvPr>
              <p:cNvGrpSpPr/>
              <p:nvPr/>
            </p:nvGrpSpPr>
            <p:grpSpPr>
              <a:xfrm>
                <a:off x="5657361" y="2824811"/>
                <a:ext cx="1078361" cy="404655"/>
                <a:chOff x="5657361" y="2824811"/>
                <a:chExt cx="1078361" cy="404655"/>
              </a:xfrm>
            </p:grpSpPr>
            <p:grpSp>
              <p:nvGrpSpPr>
                <p:cNvPr id="250" name="Google Shape;4263;p83">
                  <a:extLst>
                    <a:ext uri="{FF2B5EF4-FFF2-40B4-BE49-F238E27FC236}">
                      <a16:creationId xmlns:a16="http://schemas.microsoft.com/office/drawing/2014/main" id="{5CD0DD23-379F-1DCC-112B-B905DC0D7D02}"/>
                    </a:ext>
                  </a:extLst>
                </p:cNvPr>
                <p:cNvGrpSpPr/>
                <p:nvPr/>
              </p:nvGrpSpPr>
              <p:grpSpPr>
                <a:xfrm>
                  <a:off x="5938485" y="2824811"/>
                  <a:ext cx="797237" cy="404655"/>
                  <a:chOff x="5938485" y="2824811"/>
                  <a:chExt cx="797237" cy="404655"/>
                </a:xfrm>
              </p:grpSpPr>
              <p:sp>
                <p:nvSpPr>
                  <p:cNvPr id="252" name="Google Shape;4264;p83">
                    <a:extLst>
                      <a:ext uri="{FF2B5EF4-FFF2-40B4-BE49-F238E27FC236}">
                        <a16:creationId xmlns:a16="http://schemas.microsoft.com/office/drawing/2014/main" id="{264AADBF-6FE0-DF9E-29C3-D0B7BEDD7E67}"/>
                      </a:ext>
                    </a:extLst>
                  </p:cNvPr>
                  <p:cNvSpPr/>
                  <p:nvPr/>
                </p:nvSpPr>
                <p:spPr>
                  <a:xfrm>
                    <a:off x="6137952" y="2824811"/>
                    <a:ext cx="597771" cy="301698"/>
                  </a:xfrm>
                  <a:custGeom>
                    <a:avLst/>
                    <a:gdLst/>
                    <a:ahLst/>
                    <a:cxnLst/>
                    <a:rect l="l" t="t" r="r" b="b"/>
                    <a:pathLst>
                      <a:path w="14253" h="7194" extrusionOk="0">
                        <a:moveTo>
                          <a:pt x="1" y="1"/>
                        </a:moveTo>
                        <a:lnTo>
                          <a:pt x="1" y="1255"/>
                        </a:lnTo>
                        <a:cubicBezTo>
                          <a:pt x="1972" y="1256"/>
                          <a:pt x="3570" y="2856"/>
                          <a:pt x="3570" y="4826"/>
                        </a:cubicBezTo>
                        <a:lnTo>
                          <a:pt x="3570" y="4827"/>
                        </a:lnTo>
                        <a:cubicBezTo>
                          <a:pt x="3570" y="4994"/>
                          <a:pt x="3578" y="5160"/>
                          <a:pt x="3594" y="5322"/>
                        </a:cubicBezTo>
                        <a:cubicBezTo>
                          <a:pt x="3703" y="6385"/>
                          <a:pt x="4598" y="7194"/>
                          <a:pt x="5668" y="7194"/>
                        </a:cubicBezTo>
                        <a:lnTo>
                          <a:pt x="14253" y="7194"/>
                        </a:lnTo>
                        <a:lnTo>
                          <a:pt x="14253" y="6015"/>
                        </a:lnTo>
                        <a:lnTo>
                          <a:pt x="5982" y="6017"/>
                        </a:lnTo>
                        <a:cubicBezTo>
                          <a:pt x="5333" y="6017"/>
                          <a:pt x="4819" y="5485"/>
                          <a:pt x="4821" y="4838"/>
                        </a:cubicBezTo>
                        <a:lnTo>
                          <a:pt x="4821" y="4826"/>
                        </a:lnTo>
                        <a:cubicBezTo>
                          <a:pt x="4821" y="2163"/>
                          <a:pt x="2662" y="2"/>
                          <a:pt x="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265;p83">
                    <a:extLst>
                      <a:ext uri="{FF2B5EF4-FFF2-40B4-BE49-F238E27FC236}">
                        <a16:creationId xmlns:a16="http://schemas.microsoft.com/office/drawing/2014/main" id="{493DDCA8-6D11-7160-70F6-6097A6D44108}"/>
                      </a:ext>
                    </a:extLst>
                  </p:cNvPr>
                  <p:cNvSpPr/>
                  <p:nvPr/>
                </p:nvSpPr>
                <p:spPr>
                  <a:xfrm>
                    <a:off x="5938485" y="2824811"/>
                    <a:ext cx="202151" cy="404655"/>
                  </a:xfrm>
                  <a:custGeom>
                    <a:avLst/>
                    <a:gdLst/>
                    <a:ahLst/>
                    <a:cxnLst/>
                    <a:rect l="l" t="t" r="r" b="b"/>
                    <a:pathLst>
                      <a:path w="4820" h="9649" extrusionOk="0">
                        <a:moveTo>
                          <a:pt x="4819" y="1"/>
                        </a:moveTo>
                        <a:cubicBezTo>
                          <a:pt x="2161" y="4"/>
                          <a:pt x="1" y="2167"/>
                          <a:pt x="1" y="4827"/>
                        </a:cubicBezTo>
                        <a:cubicBezTo>
                          <a:pt x="1" y="6565"/>
                          <a:pt x="934" y="8168"/>
                          <a:pt x="2446" y="9023"/>
                        </a:cubicBezTo>
                        <a:cubicBezTo>
                          <a:pt x="3141" y="9418"/>
                          <a:pt x="3924" y="9634"/>
                          <a:pt x="4725" y="9649"/>
                        </a:cubicBezTo>
                        <a:cubicBezTo>
                          <a:pt x="4757" y="9649"/>
                          <a:pt x="4789" y="9647"/>
                          <a:pt x="4819" y="9647"/>
                        </a:cubicBezTo>
                        <a:lnTo>
                          <a:pt x="4819" y="8398"/>
                        </a:lnTo>
                        <a:cubicBezTo>
                          <a:pt x="4787" y="8398"/>
                          <a:pt x="4757" y="8398"/>
                          <a:pt x="4725" y="8397"/>
                        </a:cubicBezTo>
                        <a:lnTo>
                          <a:pt x="4723" y="8397"/>
                        </a:lnTo>
                        <a:cubicBezTo>
                          <a:pt x="2742" y="8342"/>
                          <a:pt x="1165" y="6672"/>
                          <a:pt x="1256" y="4657"/>
                        </a:cubicBezTo>
                        <a:cubicBezTo>
                          <a:pt x="1340" y="2818"/>
                          <a:pt x="2843" y="1327"/>
                          <a:pt x="4685" y="1255"/>
                        </a:cubicBezTo>
                        <a:cubicBezTo>
                          <a:pt x="4730" y="1253"/>
                          <a:pt x="4774" y="1253"/>
                          <a:pt x="4819" y="1253"/>
                        </a:cubicBezTo>
                        <a:lnTo>
                          <a:pt x="4819"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4266;p83">
                  <a:extLst>
                    <a:ext uri="{FF2B5EF4-FFF2-40B4-BE49-F238E27FC236}">
                      <a16:creationId xmlns:a16="http://schemas.microsoft.com/office/drawing/2014/main" id="{362CDD12-C33C-904D-E071-8AE7F9003094}"/>
                    </a:ext>
                  </a:extLst>
                </p:cNvPr>
                <p:cNvSpPr/>
                <p:nvPr/>
              </p:nvSpPr>
              <p:spPr>
                <a:xfrm>
                  <a:off x="5657361" y="2934478"/>
                  <a:ext cx="367688" cy="187838"/>
                </a:xfrm>
                <a:custGeom>
                  <a:avLst/>
                  <a:gdLst/>
                  <a:ahLst/>
                  <a:cxnLst/>
                  <a:rect l="l" t="t" r="r" b="b"/>
                  <a:pathLst>
                    <a:path w="8767" h="4479" extrusionOk="0">
                      <a:moveTo>
                        <a:pt x="2123" y="1"/>
                      </a:moveTo>
                      <a:cubicBezTo>
                        <a:pt x="952" y="1"/>
                        <a:pt x="1" y="950"/>
                        <a:pt x="1" y="2123"/>
                      </a:cubicBezTo>
                      <a:lnTo>
                        <a:pt x="1" y="2356"/>
                      </a:lnTo>
                      <a:cubicBezTo>
                        <a:pt x="1" y="3527"/>
                        <a:pt x="952" y="4478"/>
                        <a:pt x="2123" y="4478"/>
                      </a:cubicBezTo>
                      <a:lnTo>
                        <a:pt x="8766" y="4478"/>
                      </a:lnTo>
                      <a:cubicBezTo>
                        <a:pt x="7702" y="3181"/>
                        <a:pt x="7684" y="1319"/>
                        <a:pt x="872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4267;p83">
                <a:extLst>
                  <a:ext uri="{FF2B5EF4-FFF2-40B4-BE49-F238E27FC236}">
                    <a16:creationId xmlns:a16="http://schemas.microsoft.com/office/drawing/2014/main" id="{18761180-A81B-C584-B840-4744067536DD}"/>
                  </a:ext>
                </a:extLst>
              </p:cNvPr>
              <p:cNvSpPr/>
              <p:nvPr/>
            </p:nvSpPr>
            <p:spPr>
              <a:xfrm>
                <a:off x="6047361" y="2932675"/>
                <a:ext cx="192001" cy="191990"/>
              </a:xfrm>
              <a:custGeom>
                <a:avLst/>
                <a:gdLst/>
                <a:ahLst/>
                <a:cxnLst/>
                <a:rect l="l" t="t" r="r" b="b"/>
                <a:pathLst>
                  <a:path w="4578" h="4578" extrusionOk="0">
                    <a:moveTo>
                      <a:pt x="2289" y="1"/>
                    </a:moveTo>
                    <a:cubicBezTo>
                      <a:pt x="1026" y="1"/>
                      <a:pt x="1" y="1024"/>
                      <a:pt x="1" y="2289"/>
                    </a:cubicBezTo>
                    <a:cubicBezTo>
                      <a:pt x="1" y="3552"/>
                      <a:pt x="1026" y="4577"/>
                      <a:pt x="2289" y="4577"/>
                    </a:cubicBezTo>
                    <a:cubicBezTo>
                      <a:pt x="3552" y="4577"/>
                      <a:pt x="4577" y="3552"/>
                      <a:pt x="4577" y="2289"/>
                    </a:cubicBezTo>
                    <a:cubicBezTo>
                      <a:pt x="4577" y="1024"/>
                      <a:pt x="3552"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4268;p83">
              <a:extLst>
                <a:ext uri="{FF2B5EF4-FFF2-40B4-BE49-F238E27FC236}">
                  <a16:creationId xmlns:a16="http://schemas.microsoft.com/office/drawing/2014/main" id="{75DD9746-658A-7A55-2EDF-90B43855056B}"/>
                </a:ext>
              </a:extLst>
            </p:cNvPr>
            <p:cNvGrpSpPr/>
            <p:nvPr/>
          </p:nvGrpSpPr>
          <p:grpSpPr>
            <a:xfrm>
              <a:off x="5190863" y="3528942"/>
              <a:ext cx="1078026" cy="404739"/>
              <a:chOff x="5190863" y="3528942"/>
              <a:chExt cx="1078026" cy="404739"/>
            </a:xfrm>
          </p:grpSpPr>
          <p:sp>
            <p:nvSpPr>
              <p:cNvPr id="244" name="Google Shape;4269;p83">
                <a:extLst>
                  <a:ext uri="{FF2B5EF4-FFF2-40B4-BE49-F238E27FC236}">
                    <a16:creationId xmlns:a16="http://schemas.microsoft.com/office/drawing/2014/main" id="{30295908-6726-EEA7-C3C9-AF76A01D758D}"/>
                  </a:ext>
                </a:extLst>
              </p:cNvPr>
              <p:cNvSpPr/>
              <p:nvPr/>
            </p:nvSpPr>
            <p:spPr>
              <a:xfrm>
                <a:off x="5694436" y="3635379"/>
                <a:ext cx="192001" cy="191990"/>
              </a:xfrm>
              <a:custGeom>
                <a:avLst/>
                <a:gdLst/>
                <a:ahLst/>
                <a:cxnLst/>
                <a:rect l="l" t="t" r="r" b="b"/>
                <a:pathLst>
                  <a:path w="4578" h="4578" extrusionOk="0">
                    <a:moveTo>
                      <a:pt x="2289" y="1"/>
                    </a:moveTo>
                    <a:cubicBezTo>
                      <a:pt x="1026" y="1"/>
                      <a:pt x="1" y="1024"/>
                      <a:pt x="1" y="2289"/>
                    </a:cubicBezTo>
                    <a:cubicBezTo>
                      <a:pt x="1" y="3553"/>
                      <a:pt x="1026" y="4577"/>
                      <a:pt x="2289" y="4577"/>
                    </a:cubicBezTo>
                    <a:cubicBezTo>
                      <a:pt x="3552" y="4577"/>
                      <a:pt x="4577" y="3553"/>
                      <a:pt x="4577" y="2289"/>
                    </a:cubicBezTo>
                    <a:cubicBezTo>
                      <a:pt x="4577" y="1024"/>
                      <a:pt x="3552"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4270;p83">
                <a:extLst>
                  <a:ext uri="{FF2B5EF4-FFF2-40B4-BE49-F238E27FC236}">
                    <a16:creationId xmlns:a16="http://schemas.microsoft.com/office/drawing/2014/main" id="{94DD0BD6-7014-718E-43DD-E53D383B9D1A}"/>
                  </a:ext>
                </a:extLst>
              </p:cNvPr>
              <p:cNvGrpSpPr/>
              <p:nvPr/>
            </p:nvGrpSpPr>
            <p:grpSpPr>
              <a:xfrm>
                <a:off x="5190863" y="3528942"/>
                <a:ext cx="1078026" cy="404739"/>
                <a:chOff x="5190863" y="3528942"/>
                <a:chExt cx="1078026" cy="404739"/>
              </a:xfrm>
            </p:grpSpPr>
            <p:sp>
              <p:nvSpPr>
                <p:cNvPr id="246" name="Google Shape;4271;p83">
                  <a:extLst>
                    <a:ext uri="{FF2B5EF4-FFF2-40B4-BE49-F238E27FC236}">
                      <a16:creationId xmlns:a16="http://schemas.microsoft.com/office/drawing/2014/main" id="{1A0166AA-7DCE-4CE3-8112-FFBDE0C9B23C}"/>
                    </a:ext>
                  </a:extLst>
                </p:cNvPr>
                <p:cNvSpPr/>
                <p:nvPr/>
              </p:nvSpPr>
              <p:spPr>
                <a:xfrm>
                  <a:off x="5190863" y="3528942"/>
                  <a:ext cx="800551" cy="404739"/>
                </a:xfrm>
                <a:custGeom>
                  <a:avLst/>
                  <a:gdLst/>
                  <a:ahLst/>
                  <a:cxnLst/>
                  <a:rect l="l" t="t" r="r" b="b"/>
                  <a:pathLst>
                    <a:path w="19088" h="9651" extrusionOk="0">
                      <a:moveTo>
                        <a:pt x="14266" y="1"/>
                      </a:moveTo>
                      <a:lnTo>
                        <a:pt x="14266" y="1253"/>
                      </a:lnTo>
                      <a:cubicBezTo>
                        <a:pt x="14298" y="1253"/>
                        <a:pt x="14330" y="1253"/>
                        <a:pt x="14362" y="1255"/>
                      </a:cubicBezTo>
                      <a:cubicBezTo>
                        <a:pt x="16314" y="1309"/>
                        <a:pt x="17861" y="2922"/>
                        <a:pt x="17833" y="4874"/>
                      </a:cubicBezTo>
                      <a:cubicBezTo>
                        <a:pt x="17808" y="6827"/>
                        <a:pt x="16218" y="8396"/>
                        <a:pt x="14266" y="8398"/>
                      </a:cubicBezTo>
                      <a:lnTo>
                        <a:pt x="14261" y="8398"/>
                      </a:lnTo>
                      <a:cubicBezTo>
                        <a:pt x="12331" y="8398"/>
                        <a:pt x="10757" y="6867"/>
                        <a:pt x="10691" y="4952"/>
                      </a:cubicBezTo>
                      <a:lnTo>
                        <a:pt x="10691" y="4950"/>
                      </a:lnTo>
                      <a:cubicBezTo>
                        <a:pt x="10688" y="4909"/>
                        <a:pt x="10688" y="4867"/>
                        <a:pt x="10688" y="4825"/>
                      </a:cubicBezTo>
                      <a:cubicBezTo>
                        <a:pt x="10688" y="4784"/>
                        <a:pt x="10688" y="4744"/>
                        <a:pt x="10691" y="4704"/>
                      </a:cubicBezTo>
                      <a:lnTo>
                        <a:pt x="10691" y="4680"/>
                      </a:lnTo>
                      <a:cubicBezTo>
                        <a:pt x="10653" y="3432"/>
                        <a:pt x="9614" y="2446"/>
                        <a:pt x="8364" y="2446"/>
                      </a:cubicBezTo>
                      <a:cubicBezTo>
                        <a:pt x="8363" y="2446"/>
                        <a:pt x="8362" y="2446"/>
                        <a:pt x="8361" y="2446"/>
                      </a:cubicBezTo>
                      <a:cubicBezTo>
                        <a:pt x="6936" y="2446"/>
                        <a:pt x="2798" y="2449"/>
                        <a:pt x="1" y="2449"/>
                      </a:cubicBezTo>
                      <a:lnTo>
                        <a:pt x="1" y="3626"/>
                      </a:lnTo>
                      <a:lnTo>
                        <a:pt x="8387" y="3626"/>
                      </a:lnTo>
                      <a:cubicBezTo>
                        <a:pt x="8978" y="3626"/>
                        <a:pt x="9452" y="4113"/>
                        <a:pt x="9438" y="4704"/>
                      </a:cubicBezTo>
                      <a:lnTo>
                        <a:pt x="9438" y="4715"/>
                      </a:lnTo>
                      <a:cubicBezTo>
                        <a:pt x="9438" y="4752"/>
                        <a:pt x="9438" y="4789"/>
                        <a:pt x="9438" y="4825"/>
                      </a:cubicBezTo>
                      <a:cubicBezTo>
                        <a:pt x="9438" y="4862"/>
                        <a:pt x="9438" y="4901"/>
                        <a:pt x="9438" y="4939"/>
                      </a:cubicBezTo>
                      <a:cubicBezTo>
                        <a:pt x="9498" y="7558"/>
                        <a:pt x="11639" y="9650"/>
                        <a:pt x="14259" y="9650"/>
                      </a:cubicBezTo>
                      <a:cubicBezTo>
                        <a:pt x="14260" y="9650"/>
                        <a:pt x="14261" y="9650"/>
                        <a:pt x="14262" y="9650"/>
                      </a:cubicBezTo>
                      <a:lnTo>
                        <a:pt x="14267" y="9650"/>
                      </a:lnTo>
                      <a:cubicBezTo>
                        <a:pt x="16929" y="9647"/>
                        <a:pt x="19087" y="7488"/>
                        <a:pt x="19087" y="4825"/>
                      </a:cubicBezTo>
                      <a:cubicBezTo>
                        <a:pt x="19087" y="3088"/>
                        <a:pt x="18154" y="1484"/>
                        <a:pt x="16640" y="628"/>
                      </a:cubicBezTo>
                      <a:cubicBezTo>
                        <a:pt x="15945" y="233"/>
                        <a:pt x="15162" y="17"/>
                        <a:pt x="14362" y="2"/>
                      </a:cubicBezTo>
                      <a:cubicBezTo>
                        <a:pt x="14330" y="2"/>
                        <a:pt x="14298" y="1"/>
                        <a:pt x="1426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272;p83">
                  <a:extLst>
                    <a:ext uri="{FF2B5EF4-FFF2-40B4-BE49-F238E27FC236}">
                      <a16:creationId xmlns:a16="http://schemas.microsoft.com/office/drawing/2014/main" id="{213D22B4-7B35-994A-849E-B8B4A35C41A6}"/>
                    </a:ext>
                  </a:extLst>
                </p:cNvPr>
                <p:cNvSpPr/>
                <p:nvPr/>
              </p:nvSpPr>
              <p:spPr>
                <a:xfrm>
                  <a:off x="5905730" y="3637351"/>
                  <a:ext cx="363158" cy="187796"/>
                </a:xfrm>
                <a:custGeom>
                  <a:avLst/>
                  <a:gdLst/>
                  <a:ahLst/>
                  <a:cxnLst/>
                  <a:rect l="l" t="t" r="r" b="b"/>
                  <a:pathLst>
                    <a:path w="8659" h="4478" extrusionOk="0">
                      <a:moveTo>
                        <a:pt x="0" y="0"/>
                      </a:moveTo>
                      <a:cubicBezTo>
                        <a:pt x="1051" y="1307"/>
                        <a:pt x="1051" y="3169"/>
                        <a:pt x="0" y="4478"/>
                      </a:cubicBezTo>
                      <a:lnTo>
                        <a:pt x="6537" y="4478"/>
                      </a:lnTo>
                      <a:cubicBezTo>
                        <a:pt x="7708" y="4478"/>
                        <a:pt x="8659" y="3526"/>
                        <a:pt x="8659" y="2356"/>
                      </a:cubicBezTo>
                      <a:lnTo>
                        <a:pt x="8659" y="2120"/>
                      </a:lnTo>
                      <a:cubicBezTo>
                        <a:pt x="8657" y="950"/>
                        <a:pt x="7708" y="0"/>
                        <a:pt x="65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2" name="Google Shape;4273;p83">
            <a:extLst>
              <a:ext uri="{FF2B5EF4-FFF2-40B4-BE49-F238E27FC236}">
                <a16:creationId xmlns:a16="http://schemas.microsoft.com/office/drawing/2014/main" id="{85E2AC02-FFA2-BAAC-AA8A-168448331D31}"/>
              </a:ext>
            </a:extLst>
          </p:cNvPr>
          <p:cNvGrpSpPr/>
          <p:nvPr/>
        </p:nvGrpSpPr>
        <p:grpSpPr>
          <a:xfrm>
            <a:off x="1179961" y="1861568"/>
            <a:ext cx="1388454" cy="1141210"/>
            <a:chOff x="803162" y="1474292"/>
            <a:chExt cx="1086719" cy="879487"/>
          </a:xfrm>
        </p:grpSpPr>
        <p:grpSp>
          <p:nvGrpSpPr>
            <p:cNvPr id="263" name="Google Shape;4274;p83">
              <a:extLst>
                <a:ext uri="{FF2B5EF4-FFF2-40B4-BE49-F238E27FC236}">
                  <a16:creationId xmlns:a16="http://schemas.microsoft.com/office/drawing/2014/main" id="{3C6AC005-BDBB-7DCC-F85E-9909DC47E875}"/>
                </a:ext>
              </a:extLst>
            </p:cNvPr>
            <p:cNvGrpSpPr/>
            <p:nvPr/>
          </p:nvGrpSpPr>
          <p:grpSpPr>
            <a:xfrm>
              <a:off x="803162" y="1625948"/>
              <a:ext cx="445856" cy="576579"/>
              <a:chOff x="803162" y="1625948"/>
              <a:chExt cx="445856" cy="576579"/>
            </a:xfrm>
          </p:grpSpPr>
          <p:sp>
            <p:nvSpPr>
              <p:cNvPr id="291" name="Google Shape;4275;p83">
                <a:extLst>
                  <a:ext uri="{FF2B5EF4-FFF2-40B4-BE49-F238E27FC236}">
                    <a16:creationId xmlns:a16="http://schemas.microsoft.com/office/drawing/2014/main" id="{AD52DD82-1445-9FF4-0087-6B9989E3F9EA}"/>
                  </a:ext>
                </a:extLst>
              </p:cNvPr>
              <p:cNvSpPr/>
              <p:nvPr/>
            </p:nvSpPr>
            <p:spPr>
              <a:xfrm>
                <a:off x="803162" y="1847356"/>
                <a:ext cx="133646" cy="133865"/>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4276;p83">
                <a:extLst>
                  <a:ext uri="{FF2B5EF4-FFF2-40B4-BE49-F238E27FC236}">
                    <a16:creationId xmlns:a16="http://schemas.microsoft.com/office/drawing/2014/main" id="{0AAB484D-4AA2-3CC8-5729-9E3E9B601FBE}"/>
                  </a:ext>
                </a:extLst>
              </p:cNvPr>
              <p:cNvGrpSpPr/>
              <p:nvPr/>
            </p:nvGrpSpPr>
            <p:grpSpPr>
              <a:xfrm>
                <a:off x="1056023" y="1625948"/>
                <a:ext cx="192995" cy="576579"/>
                <a:chOff x="1056023" y="1625948"/>
                <a:chExt cx="192995" cy="576579"/>
              </a:xfrm>
            </p:grpSpPr>
            <p:sp>
              <p:nvSpPr>
                <p:cNvPr id="293" name="Google Shape;4277;p83">
                  <a:extLst>
                    <a:ext uri="{FF2B5EF4-FFF2-40B4-BE49-F238E27FC236}">
                      <a16:creationId xmlns:a16="http://schemas.microsoft.com/office/drawing/2014/main" id="{C990E361-9492-12C2-5872-A797D3B0B59E}"/>
                    </a:ext>
                  </a:extLst>
                </p:cNvPr>
                <p:cNvSpPr/>
                <p:nvPr/>
              </p:nvSpPr>
              <p:spPr>
                <a:xfrm>
                  <a:off x="1066902" y="1914079"/>
                  <a:ext cx="167456" cy="269382"/>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278;p83">
                  <a:extLst>
                    <a:ext uri="{FF2B5EF4-FFF2-40B4-BE49-F238E27FC236}">
                      <a16:creationId xmlns:a16="http://schemas.microsoft.com/office/drawing/2014/main" id="{73B8FE90-7C31-BC2B-E958-56D110A44B4D}"/>
                    </a:ext>
                  </a:extLst>
                </p:cNvPr>
                <p:cNvSpPr/>
                <p:nvPr/>
              </p:nvSpPr>
              <p:spPr>
                <a:xfrm>
                  <a:off x="1066902" y="1645136"/>
                  <a:ext cx="167456" cy="269382"/>
                </a:xfrm>
                <a:custGeom>
                  <a:avLst/>
                  <a:gdLst/>
                  <a:ahLst/>
                  <a:cxnLst/>
                  <a:rect l="l" t="t" r="r" b="b"/>
                  <a:pathLst>
                    <a:path w="25153" h="40463" fill="none" extrusionOk="0">
                      <a:moveTo>
                        <a:pt x="25152" y="0"/>
                      </a:moveTo>
                      <a:cubicBezTo>
                        <a:pt x="19315" y="0"/>
                        <a:pt x="14378" y="7706"/>
                        <a:pt x="12777" y="18313"/>
                      </a:cubicBezTo>
                      <a:lnTo>
                        <a:pt x="12810" y="18113"/>
                      </a:lnTo>
                      <a:cubicBezTo>
                        <a:pt x="10542" y="32857"/>
                        <a:pt x="6372" y="40462"/>
                        <a:pt x="1" y="40462"/>
                      </a:cubicBezTo>
                      <a:lnTo>
                        <a:pt x="1" y="40462"/>
                      </a:lnTo>
                    </a:path>
                  </a:pathLst>
                </a:custGeom>
                <a:noFill/>
                <a:ln w="9525"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279;p83">
                  <a:extLst>
                    <a:ext uri="{FF2B5EF4-FFF2-40B4-BE49-F238E27FC236}">
                      <a16:creationId xmlns:a16="http://schemas.microsoft.com/office/drawing/2014/main" id="{40BC40E4-74EA-3399-63CF-298D9AF5318D}"/>
                    </a:ext>
                  </a:extLst>
                </p:cNvPr>
                <p:cNvSpPr/>
                <p:nvPr/>
              </p:nvSpPr>
              <p:spPr>
                <a:xfrm>
                  <a:off x="1056023" y="1893872"/>
                  <a:ext cx="40644" cy="40644"/>
                </a:xfrm>
                <a:custGeom>
                  <a:avLst/>
                  <a:gdLst/>
                  <a:ahLst/>
                  <a:cxnLst/>
                  <a:rect l="l" t="t" r="r" b="b"/>
                  <a:pathLst>
                    <a:path w="6105" h="6105" extrusionOk="0">
                      <a:moveTo>
                        <a:pt x="3069" y="0"/>
                      </a:moveTo>
                      <a:cubicBezTo>
                        <a:pt x="1368" y="0"/>
                        <a:pt x="0" y="1368"/>
                        <a:pt x="0" y="3036"/>
                      </a:cubicBezTo>
                      <a:cubicBezTo>
                        <a:pt x="0" y="4737"/>
                        <a:pt x="1368" y="6105"/>
                        <a:pt x="3069" y="6105"/>
                      </a:cubicBezTo>
                      <a:cubicBezTo>
                        <a:pt x="4737" y="6105"/>
                        <a:pt x="6105" y="4737"/>
                        <a:pt x="6105" y="3036"/>
                      </a:cubicBezTo>
                      <a:cubicBezTo>
                        <a:pt x="6105" y="1368"/>
                        <a:pt x="4737" y="0"/>
                        <a:pt x="30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280;p83">
                  <a:extLst>
                    <a:ext uri="{FF2B5EF4-FFF2-40B4-BE49-F238E27FC236}">
                      <a16:creationId xmlns:a16="http://schemas.microsoft.com/office/drawing/2014/main" id="{6F974B19-5CAE-E544-C0F4-6FB5239AE10C}"/>
                    </a:ext>
                  </a:extLst>
                </p:cNvPr>
                <p:cNvSpPr/>
                <p:nvPr/>
              </p:nvSpPr>
              <p:spPr>
                <a:xfrm>
                  <a:off x="1220365" y="2164199"/>
                  <a:ext cx="28654" cy="38327"/>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281;p83">
                  <a:extLst>
                    <a:ext uri="{FF2B5EF4-FFF2-40B4-BE49-F238E27FC236}">
                      <a16:creationId xmlns:a16="http://schemas.microsoft.com/office/drawing/2014/main" id="{6E6AD059-B0AF-81E9-E0FD-3058880CE62B}"/>
                    </a:ext>
                  </a:extLst>
                </p:cNvPr>
                <p:cNvSpPr/>
                <p:nvPr/>
              </p:nvSpPr>
              <p:spPr>
                <a:xfrm>
                  <a:off x="1220365" y="1625948"/>
                  <a:ext cx="28654" cy="38467"/>
                </a:xfrm>
                <a:custGeom>
                  <a:avLst/>
                  <a:gdLst/>
                  <a:ahLst/>
                  <a:cxnLst/>
                  <a:rect l="l" t="t" r="r" b="b"/>
                  <a:pathLst>
                    <a:path w="4304" h="5778" extrusionOk="0">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4" name="Google Shape;4282;p83">
              <a:extLst>
                <a:ext uri="{FF2B5EF4-FFF2-40B4-BE49-F238E27FC236}">
                  <a16:creationId xmlns:a16="http://schemas.microsoft.com/office/drawing/2014/main" id="{C9AF63B6-6B8F-A190-9126-2745DA415426}"/>
                </a:ext>
              </a:extLst>
            </p:cNvPr>
            <p:cNvGrpSpPr/>
            <p:nvPr/>
          </p:nvGrpSpPr>
          <p:grpSpPr>
            <a:xfrm>
              <a:off x="1371406" y="1474292"/>
              <a:ext cx="518475" cy="879487"/>
              <a:chOff x="1398231" y="1474292"/>
              <a:chExt cx="518475" cy="879487"/>
            </a:xfrm>
          </p:grpSpPr>
          <p:grpSp>
            <p:nvGrpSpPr>
              <p:cNvPr id="265" name="Google Shape;4283;p83">
                <a:extLst>
                  <a:ext uri="{FF2B5EF4-FFF2-40B4-BE49-F238E27FC236}">
                    <a16:creationId xmlns:a16="http://schemas.microsoft.com/office/drawing/2014/main" id="{135B3A87-4835-05DA-8617-A7C21D908041}"/>
                  </a:ext>
                </a:extLst>
              </p:cNvPr>
              <p:cNvGrpSpPr/>
              <p:nvPr/>
            </p:nvGrpSpPr>
            <p:grpSpPr>
              <a:xfrm>
                <a:off x="1398231" y="1474292"/>
                <a:ext cx="518475" cy="341643"/>
                <a:chOff x="1398231" y="1474292"/>
                <a:chExt cx="518475" cy="341643"/>
              </a:xfrm>
            </p:grpSpPr>
            <p:sp>
              <p:nvSpPr>
                <p:cNvPr id="279" name="Google Shape;4284;p83">
                  <a:extLst>
                    <a:ext uri="{FF2B5EF4-FFF2-40B4-BE49-F238E27FC236}">
                      <a16:creationId xmlns:a16="http://schemas.microsoft.com/office/drawing/2014/main" id="{9A78DE60-DE0A-A8CF-AEEB-FED245ED74CF}"/>
                    </a:ext>
                  </a:extLst>
                </p:cNvPr>
                <p:cNvSpPr/>
                <p:nvPr/>
              </p:nvSpPr>
              <p:spPr>
                <a:xfrm>
                  <a:off x="1398231" y="1595601"/>
                  <a:ext cx="102159" cy="99017"/>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4285;p83">
                  <a:extLst>
                    <a:ext uri="{FF2B5EF4-FFF2-40B4-BE49-F238E27FC236}">
                      <a16:creationId xmlns:a16="http://schemas.microsoft.com/office/drawing/2014/main" id="{57332AC5-4336-B518-1CF1-3F1023D10A49}"/>
                    </a:ext>
                  </a:extLst>
                </p:cNvPr>
                <p:cNvGrpSpPr/>
                <p:nvPr/>
              </p:nvGrpSpPr>
              <p:grpSpPr>
                <a:xfrm>
                  <a:off x="1616453" y="1474292"/>
                  <a:ext cx="300253" cy="341643"/>
                  <a:chOff x="1616453" y="1475379"/>
                  <a:chExt cx="300253" cy="341643"/>
                </a:xfrm>
              </p:grpSpPr>
              <p:sp>
                <p:nvSpPr>
                  <p:cNvPr id="281" name="Google Shape;4286;p83">
                    <a:extLst>
                      <a:ext uri="{FF2B5EF4-FFF2-40B4-BE49-F238E27FC236}">
                        <a16:creationId xmlns:a16="http://schemas.microsoft.com/office/drawing/2014/main" id="{3E037110-C0A7-6F9F-D23F-AAAC6C20C5DD}"/>
                      </a:ext>
                    </a:extLst>
                  </p:cNvPr>
                  <p:cNvSpPr/>
                  <p:nvPr/>
                </p:nvSpPr>
                <p:spPr>
                  <a:xfrm>
                    <a:off x="1631387" y="1645136"/>
                    <a:ext cx="85283" cy="74624"/>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287;p83">
                    <a:extLst>
                      <a:ext uri="{FF2B5EF4-FFF2-40B4-BE49-F238E27FC236}">
                        <a16:creationId xmlns:a16="http://schemas.microsoft.com/office/drawing/2014/main" id="{0C960901-FB2D-99B8-4052-5B28C52CA732}"/>
                      </a:ext>
                    </a:extLst>
                  </p:cNvPr>
                  <p:cNvSpPr/>
                  <p:nvPr/>
                </p:nvSpPr>
                <p:spPr>
                  <a:xfrm>
                    <a:off x="1716447" y="1509882"/>
                    <a:ext cx="82400" cy="61302"/>
                  </a:xfrm>
                  <a:custGeom>
                    <a:avLst/>
                    <a:gdLst/>
                    <a:ahLst/>
                    <a:cxnLst/>
                    <a:rect l="l" t="t" r="r" b="b"/>
                    <a:pathLst>
                      <a:path w="12377" h="9208" fill="none" extrusionOk="0">
                        <a:moveTo>
                          <a:pt x="1" y="9207"/>
                        </a:moveTo>
                        <a:cubicBezTo>
                          <a:pt x="1635" y="3870"/>
                          <a:pt x="6539" y="1"/>
                          <a:pt x="12376" y="1"/>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288;p83">
                    <a:extLst>
                      <a:ext uri="{FF2B5EF4-FFF2-40B4-BE49-F238E27FC236}">
                        <a16:creationId xmlns:a16="http://schemas.microsoft.com/office/drawing/2014/main" id="{05743A7A-1429-C832-E46A-5EADB030E6C6}"/>
                      </a:ext>
                    </a:extLst>
                  </p:cNvPr>
                  <p:cNvSpPr/>
                  <p:nvPr/>
                </p:nvSpPr>
                <p:spPr>
                  <a:xfrm>
                    <a:off x="1716447" y="1719091"/>
                    <a:ext cx="82400" cy="61076"/>
                  </a:xfrm>
                  <a:custGeom>
                    <a:avLst/>
                    <a:gdLst/>
                    <a:ahLst/>
                    <a:cxnLst/>
                    <a:rect l="l" t="t" r="r" b="b"/>
                    <a:pathLst>
                      <a:path w="12377" h="9174" fill="none" extrusionOk="0">
                        <a:moveTo>
                          <a:pt x="1" y="0"/>
                        </a:moveTo>
                        <a:cubicBezTo>
                          <a:pt x="1635" y="5304"/>
                          <a:pt x="6539" y="9173"/>
                          <a:pt x="12376" y="9173"/>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289;p83">
                    <a:extLst>
                      <a:ext uri="{FF2B5EF4-FFF2-40B4-BE49-F238E27FC236}">
                        <a16:creationId xmlns:a16="http://schemas.microsoft.com/office/drawing/2014/main" id="{5E84EC33-5BA2-65BF-C633-17BACF1E34E5}"/>
                      </a:ext>
                    </a:extLst>
                  </p:cNvPr>
                  <p:cNvSpPr/>
                  <p:nvPr/>
                </p:nvSpPr>
                <p:spPr>
                  <a:xfrm>
                    <a:off x="1631387" y="1570955"/>
                    <a:ext cx="85283" cy="74185"/>
                  </a:xfrm>
                  <a:custGeom>
                    <a:avLst/>
                    <a:gdLst/>
                    <a:ahLst/>
                    <a:cxnLst/>
                    <a:rect l="l" t="t" r="r" b="b"/>
                    <a:pathLst>
                      <a:path w="12810" h="11143" fill="none" extrusionOk="0">
                        <a:moveTo>
                          <a:pt x="1" y="11142"/>
                        </a:moveTo>
                        <a:cubicBezTo>
                          <a:pt x="6539" y="11142"/>
                          <a:pt x="10275" y="7106"/>
                          <a:pt x="12810" y="1"/>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290;p83">
                    <a:extLst>
                      <a:ext uri="{FF2B5EF4-FFF2-40B4-BE49-F238E27FC236}">
                        <a16:creationId xmlns:a16="http://schemas.microsoft.com/office/drawing/2014/main" id="{B76EAC48-1AF6-0568-F346-1E32C39A5634}"/>
                      </a:ext>
                    </a:extLst>
                  </p:cNvPr>
                  <p:cNvSpPr/>
                  <p:nvPr/>
                </p:nvSpPr>
                <p:spPr>
                  <a:xfrm>
                    <a:off x="1616453" y="1624776"/>
                    <a:ext cx="42868" cy="40717"/>
                  </a:xfrm>
                  <a:custGeom>
                    <a:avLst/>
                    <a:gdLst/>
                    <a:ahLst/>
                    <a:cxnLst/>
                    <a:rect l="l" t="t" r="r" b="b"/>
                    <a:pathLst>
                      <a:path w="6439" h="6116" extrusionOk="0">
                        <a:moveTo>
                          <a:pt x="3199" y="1"/>
                        </a:moveTo>
                        <a:cubicBezTo>
                          <a:pt x="3079" y="1"/>
                          <a:pt x="2958" y="8"/>
                          <a:pt x="2835" y="23"/>
                        </a:cubicBezTo>
                        <a:cubicBezTo>
                          <a:pt x="1168" y="256"/>
                          <a:pt x="0" y="1757"/>
                          <a:pt x="200" y="3425"/>
                        </a:cubicBezTo>
                        <a:cubicBezTo>
                          <a:pt x="386" y="4971"/>
                          <a:pt x="1717" y="6115"/>
                          <a:pt x="3239" y="6115"/>
                        </a:cubicBezTo>
                        <a:cubicBezTo>
                          <a:pt x="3359" y="6115"/>
                          <a:pt x="3481" y="6108"/>
                          <a:pt x="3603" y="6094"/>
                        </a:cubicBezTo>
                        <a:cubicBezTo>
                          <a:pt x="5271" y="5860"/>
                          <a:pt x="6438" y="4359"/>
                          <a:pt x="6238" y="2691"/>
                        </a:cubicBezTo>
                        <a:cubicBezTo>
                          <a:pt x="6052" y="1145"/>
                          <a:pt x="4721" y="1"/>
                          <a:pt x="3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291;p83">
                    <a:extLst>
                      <a:ext uri="{FF2B5EF4-FFF2-40B4-BE49-F238E27FC236}">
                        <a16:creationId xmlns:a16="http://schemas.microsoft.com/office/drawing/2014/main" id="{305B4658-956A-3584-8BBA-A88AAEE92384}"/>
                      </a:ext>
                    </a:extLst>
                  </p:cNvPr>
                  <p:cNvSpPr/>
                  <p:nvPr/>
                </p:nvSpPr>
                <p:spPr>
                  <a:xfrm>
                    <a:off x="1784849" y="1760975"/>
                    <a:ext cx="28654" cy="38467"/>
                  </a:xfrm>
                  <a:custGeom>
                    <a:avLst/>
                    <a:gdLst/>
                    <a:ahLst/>
                    <a:cxnLst/>
                    <a:rect l="l" t="t" r="r" b="b"/>
                    <a:pathLst>
                      <a:path w="4304" h="5778" extrusionOk="0">
                        <a:moveTo>
                          <a:pt x="489" y="0"/>
                        </a:moveTo>
                        <a:cubicBezTo>
                          <a:pt x="234" y="0"/>
                          <a:pt x="1" y="207"/>
                          <a:pt x="1" y="514"/>
                        </a:cubicBezTo>
                        <a:lnTo>
                          <a:pt x="1" y="5284"/>
                        </a:lnTo>
                        <a:cubicBezTo>
                          <a:pt x="1" y="5575"/>
                          <a:pt x="229" y="5777"/>
                          <a:pt x="482" y="5777"/>
                        </a:cubicBezTo>
                        <a:cubicBezTo>
                          <a:pt x="577" y="5777"/>
                          <a:pt x="676" y="5748"/>
                          <a:pt x="768" y="5684"/>
                        </a:cubicBezTo>
                        <a:lnTo>
                          <a:pt x="4037" y="3383"/>
                        </a:lnTo>
                        <a:cubicBezTo>
                          <a:pt x="4304" y="3183"/>
                          <a:pt x="4304" y="2782"/>
                          <a:pt x="4037" y="2582"/>
                        </a:cubicBezTo>
                        <a:lnTo>
                          <a:pt x="801" y="114"/>
                        </a:lnTo>
                        <a:cubicBezTo>
                          <a:pt x="704" y="36"/>
                          <a:pt x="595"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292;p83">
                    <a:extLst>
                      <a:ext uri="{FF2B5EF4-FFF2-40B4-BE49-F238E27FC236}">
                        <a16:creationId xmlns:a16="http://schemas.microsoft.com/office/drawing/2014/main" id="{FE2ABE00-25C5-1A21-63DF-A9821FBF2F39}"/>
                      </a:ext>
                    </a:extLst>
                  </p:cNvPr>
                  <p:cNvSpPr/>
                  <p:nvPr/>
                </p:nvSpPr>
                <p:spPr>
                  <a:xfrm>
                    <a:off x="1784849" y="1490834"/>
                    <a:ext cx="28654" cy="38327"/>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37" y="3395"/>
                        </a:lnTo>
                        <a:cubicBezTo>
                          <a:pt x="4304" y="3195"/>
                          <a:pt x="4304" y="2795"/>
                          <a:pt x="4037" y="2561"/>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4293;p83">
                    <a:extLst>
                      <a:ext uri="{FF2B5EF4-FFF2-40B4-BE49-F238E27FC236}">
                        <a16:creationId xmlns:a16="http://schemas.microsoft.com/office/drawing/2014/main" id="{F08EDD95-2B3C-A98A-F2FD-21E7700AC28D}"/>
                      </a:ext>
                    </a:extLst>
                  </p:cNvPr>
                  <p:cNvGrpSpPr/>
                  <p:nvPr/>
                </p:nvGrpSpPr>
                <p:grpSpPr>
                  <a:xfrm>
                    <a:off x="1839639" y="1475379"/>
                    <a:ext cx="77067" cy="341643"/>
                    <a:chOff x="1839639" y="1475379"/>
                    <a:chExt cx="77067" cy="341643"/>
                  </a:xfrm>
                </p:grpSpPr>
                <p:sp>
                  <p:nvSpPr>
                    <p:cNvPr id="289" name="Google Shape;4294;p83">
                      <a:extLst>
                        <a:ext uri="{FF2B5EF4-FFF2-40B4-BE49-F238E27FC236}">
                          <a16:creationId xmlns:a16="http://schemas.microsoft.com/office/drawing/2014/main" id="{4338C2A2-B62E-1660-FFB8-3BEC115108CE}"/>
                        </a:ext>
                      </a:extLst>
                    </p:cNvPr>
                    <p:cNvSpPr/>
                    <p:nvPr/>
                  </p:nvSpPr>
                  <p:spPr>
                    <a:xfrm>
                      <a:off x="1839639" y="1745481"/>
                      <a:ext cx="77067" cy="71541"/>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295;p83">
                      <a:extLst>
                        <a:ext uri="{FF2B5EF4-FFF2-40B4-BE49-F238E27FC236}">
                          <a16:creationId xmlns:a16="http://schemas.microsoft.com/office/drawing/2014/main" id="{675BD4C0-FB2C-8C76-E358-D58F07A5F7BE}"/>
                        </a:ext>
                      </a:extLst>
                    </p:cNvPr>
                    <p:cNvSpPr/>
                    <p:nvPr/>
                  </p:nvSpPr>
                  <p:spPr>
                    <a:xfrm>
                      <a:off x="1839639" y="1475379"/>
                      <a:ext cx="77067" cy="71595"/>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6" name="Google Shape;4296;p83">
                <a:extLst>
                  <a:ext uri="{FF2B5EF4-FFF2-40B4-BE49-F238E27FC236}">
                    <a16:creationId xmlns:a16="http://schemas.microsoft.com/office/drawing/2014/main" id="{6BD47371-B9D6-D7AC-98A8-8E35B9A247B7}"/>
                  </a:ext>
                </a:extLst>
              </p:cNvPr>
              <p:cNvGrpSpPr/>
              <p:nvPr/>
            </p:nvGrpSpPr>
            <p:grpSpPr>
              <a:xfrm>
                <a:off x="1398451" y="2012951"/>
                <a:ext cx="518255" cy="340828"/>
                <a:chOff x="1398451" y="2012951"/>
                <a:chExt cx="518255" cy="340828"/>
              </a:xfrm>
            </p:grpSpPr>
            <p:sp>
              <p:nvSpPr>
                <p:cNvPr id="267" name="Google Shape;4297;p83">
                  <a:extLst>
                    <a:ext uri="{FF2B5EF4-FFF2-40B4-BE49-F238E27FC236}">
                      <a16:creationId xmlns:a16="http://schemas.microsoft.com/office/drawing/2014/main" id="{FF773D98-E036-F9E5-87DC-B24143BC89DF}"/>
                    </a:ext>
                  </a:extLst>
                </p:cNvPr>
                <p:cNvSpPr/>
                <p:nvPr/>
              </p:nvSpPr>
              <p:spPr>
                <a:xfrm>
                  <a:off x="1398451" y="2133928"/>
                  <a:ext cx="102166" cy="99017"/>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4298;p83">
                  <a:extLst>
                    <a:ext uri="{FF2B5EF4-FFF2-40B4-BE49-F238E27FC236}">
                      <a16:creationId xmlns:a16="http://schemas.microsoft.com/office/drawing/2014/main" id="{5087A499-504C-16BF-C29C-7D1E9E9DDD84}"/>
                    </a:ext>
                  </a:extLst>
                </p:cNvPr>
                <p:cNvGrpSpPr/>
                <p:nvPr/>
              </p:nvGrpSpPr>
              <p:grpSpPr>
                <a:xfrm>
                  <a:off x="1616453" y="2012951"/>
                  <a:ext cx="300253" cy="340828"/>
                  <a:chOff x="1616453" y="2013538"/>
                  <a:chExt cx="300253" cy="340828"/>
                </a:xfrm>
              </p:grpSpPr>
              <p:sp>
                <p:nvSpPr>
                  <p:cNvPr id="269" name="Google Shape;4299;p83">
                    <a:extLst>
                      <a:ext uri="{FF2B5EF4-FFF2-40B4-BE49-F238E27FC236}">
                        <a16:creationId xmlns:a16="http://schemas.microsoft.com/office/drawing/2014/main" id="{F0B2B6ED-9D64-1460-572D-0936ADA2DB8F}"/>
                      </a:ext>
                    </a:extLst>
                  </p:cNvPr>
                  <p:cNvSpPr/>
                  <p:nvPr/>
                </p:nvSpPr>
                <p:spPr>
                  <a:xfrm>
                    <a:off x="1631387" y="2183474"/>
                    <a:ext cx="85283" cy="74624"/>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300;p83">
                    <a:extLst>
                      <a:ext uri="{FF2B5EF4-FFF2-40B4-BE49-F238E27FC236}">
                        <a16:creationId xmlns:a16="http://schemas.microsoft.com/office/drawing/2014/main" id="{56707574-C931-4749-A99C-521DC0A7B907}"/>
                      </a:ext>
                    </a:extLst>
                  </p:cNvPr>
                  <p:cNvSpPr/>
                  <p:nvPr/>
                </p:nvSpPr>
                <p:spPr>
                  <a:xfrm>
                    <a:off x="1716447" y="2048220"/>
                    <a:ext cx="82400" cy="61076"/>
                  </a:xfrm>
                  <a:custGeom>
                    <a:avLst/>
                    <a:gdLst/>
                    <a:ahLst/>
                    <a:cxnLst/>
                    <a:rect l="l" t="t" r="r" b="b"/>
                    <a:pathLst>
                      <a:path w="12377" h="9174" fill="none" extrusionOk="0">
                        <a:moveTo>
                          <a:pt x="1" y="9174"/>
                        </a:moveTo>
                        <a:cubicBezTo>
                          <a:pt x="1635" y="3870"/>
                          <a:pt x="6539" y="0"/>
                          <a:pt x="12376" y="0"/>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301;p83">
                    <a:extLst>
                      <a:ext uri="{FF2B5EF4-FFF2-40B4-BE49-F238E27FC236}">
                        <a16:creationId xmlns:a16="http://schemas.microsoft.com/office/drawing/2014/main" id="{9A8BAF2A-592C-55A3-E727-77BF23D71AE4}"/>
                      </a:ext>
                    </a:extLst>
                  </p:cNvPr>
                  <p:cNvSpPr/>
                  <p:nvPr/>
                </p:nvSpPr>
                <p:spPr>
                  <a:xfrm>
                    <a:off x="1716447" y="2257422"/>
                    <a:ext cx="82400" cy="61083"/>
                  </a:xfrm>
                  <a:custGeom>
                    <a:avLst/>
                    <a:gdLst/>
                    <a:ahLst/>
                    <a:cxnLst/>
                    <a:rect l="l" t="t" r="r" b="b"/>
                    <a:pathLst>
                      <a:path w="12377" h="9175" fill="none" extrusionOk="0">
                        <a:moveTo>
                          <a:pt x="1" y="1"/>
                        </a:moveTo>
                        <a:cubicBezTo>
                          <a:pt x="1635" y="5305"/>
                          <a:pt x="6539" y="9174"/>
                          <a:pt x="12376" y="9174"/>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302;p83">
                    <a:extLst>
                      <a:ext uri="{FF2B5EF4-FFF2-40B4-BE49-F238E27FC236}">
                        <a16:creationId xmlns:a16="http://schemas.microsoft.com/office/drawing/2014/main" id="{568C6B34-8166-4DA8-F3D6-80FE6E1D801E}"/>
                      </a:ext>
                    </a:extLst>
                  </p:cNvPr>
                  <p:cNvSpPr/>
                  <p:nvPr/>
                </p:nvSpPr>
                <p:spPr>
                  <a:xfrm>
                    <a:off x="1631387" y="2109073"/>
                    <a:ext cx="85283" cy="74398"/>
                  </a:xfrm>
                  <a:custGeom>
                    <a:avLst/>
                    <a:gdLst/>
                    <a:ahLst/>
                    <a:cxnLst/>
                    <a:rect l="l" t="t" r="r" b="b"/>
                    <a:pathLst>
                      <a:path w="12810" h="11175" fill="none" extrusionOk="0">
                        <a:moveTo>
                          <a:pt x="1" y="11175"/>
                        </a:moveTo>
                        <a:cubicBezTo>
                          <a:pt x="6539" y="11175"/>
                          <a:pt x="10275" y="7105"/>
                          <a:pt x="12810" y="0"/>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303;p83">
                    <a:extLst>
                      <a:ext uri="{FF2B5EF4-FFF2-40B4-BE49-F238E27FC236}">
                        <a16:creationId xmlns:a16="http://schemas.microsoft.com/office/drawing/2014/main" id="{45E43DF2-41E3-1614-F664-351756927724}"/>
                      </a:ext>
                    </a:extLst>
                  </p:cNvPr>
                  <p:cNvSpPr/>
                  <p:nvPr/>
                </p:nvSpPr>
                <p:spPr>
                  <a:xfrm>
                    <a:off x="1616453" y="2163114"/>
                    <a:ext cx="42868" cy="40491"/>
                  </a:xfrm>
                  <a:custGeom>
                    <a:avLst/>
                    <a:gdLst/>
                    <a:ahLst/>
                    <a:cxnLst/>
                    <a:rect l="l" t="t" r="r" b="b"/>
                    <a:pathLst>
                      <a:path w="6439" h="6082" extrusionOk="0">
                        <a:moveTo>
                          <a:pt x="3241" y="0"/>
                        </a:moveTo>
                        <a:cubicBezTo>
                          <a:pt x="3118" y="0"/>
                          <a:pt x="2994" y="8"/>
                          <a:pt x="2869" y="23"/>
                        </a:cubicBezTo>
                        <a:cubicBezTo>
                          <a:pt x="1168" y="223"/>
                          <a:pt x="0" y="1724"/>
                          <a:pt x="200" y="3392"/>
                        </a:cubicBezTo>
                        <a:cubicBezTo>
                          <a:pt x="386" y="4937"/>
                          <a:pt x="1717" y="6082"/>
                          <a:pt x="3239" y="6082"/>
                        </a:cubicBezTo>
                        <a:cubicBezTo>
                          <a:pt x="3359" y="6082"/>
                          <a:pt x="3481" y="6075"/>
                          <a:pt x="3603" y="6060"/>
                        </a:cubicBezTo>
                        <a:cubicBezTo>
                          <a:pt x="5271" y="5860"/>
                          <a:pt x="6438" y="4326"/>
                          <a:pt x="6238" y="2658"/>
                        </a:cubicBezTo>
                        <a:cubicBezTo>
                          <a:pt x="6053" y="1115"/>
                          <a:pt x="4754" y="0"/>
                          <a:pt x="3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304;p83">
                    <a:extLst>
                      <a:ext uri="{FF2B5EF4-FFF2-40B4-BE49-F238E27FC236}">
                        <a16:creationId xmlns:a16="http://schemas.microsoft.com/office/drawing/2014/main" id="{B490E23C-9498-A3F5-02EE-EF82F503D695}"/>
                      </a:ext>
                    </a:extLst>
                  </p:cNvPr>
                  <p:cNvSpPr/>
                  <p:nvPr/>
                </p:nvSpPr>
                <p:spPr>
                  <a:xfrm>
                    <a:off x="1784849" y="2299227"/>
                    <a:ext cx="28654" cy="38514"/>
                  </a:xfrm>
                  <a:custGeom>
                    <a:avLst/>
                    <a:gdLst/>
                    <a:ahLst/>
                    <a:cxnLst/>
                    <a:rect l="l" t="t" r="r" b="b"/>
                    <a:pathLst>
                      <a:path w="4304" h="5785" extrusionOk="0">
                        <a:moveTo>
                          <a:pt x="509" y="0"/>
                        </a:moveTo>
                        <a:cubicBezTo>
                          <a:pt x="247" y="0"/>
                          <a:pt x="1" y="203"/>
                          <a:pt x="1" y="493"/>
                        </a:cubicBezTo>
                        <a:lnTo>
                          <a:pt x="1" y="5264"/>
                        </a:lnTo>
                        <a:cubicBezTo>
                          <a:pt x="1" y="5561"/>
                          <a:pt x="240" y="5784"/>
                          <a:pt x="499" y="5784"/>
                        </a:cubicBezTo>
                        <a:cubicBezTo>
                          <a:pt x="589" y="5784"/>
                          <a:pt x="682" y="5757"/>
                          <a:pt x="768" y="5697"/>
                        </a:cubicBezTo>
                        <a:lnTo>
                          <a:pt x="4037" y="3396"/>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305;p83">
                    <a:extLst>
                      <a:ext uri="{FF2B5EF4-FFF2-40B4-BE49-F238E27FC236}">
                        <a16:creationId xmlns:a16="http://schemas.microsoft.com/office/drawing/2014/main" id="{DC0C874E-8B7D-4B50-C57C-A729F2AA3C3D}"/>
                      </a:ext>
                    </a:extLst>
                  </p:cNvPr>
                  <p:cNvSpPr/>
                  <p:nvPr/>
                </p:nvSpPr>
                <p:spPr>
                  <a:xfrm>
                    <a:off x="1784849" y="2028946"/>
                    <a:ext cx="28654" cy="38547"/>
                  </a:xfrm>
                  <a:custGeom>
                    <a:avLst/>
                    <a:gdLst/>
                    <a:ahLst/>
                    <a:cxnLst/>
                    <a:rect l="l" t="t" r="r" b="b"/>
                    <a:pathLst>
                      <a:path w="4304" h="5790" extrusionOk="0">
                        <a:moveTo>
                          <a:pt x="509" y="1"/>
                        </a:moveTo>
                        <a:cubicBezTo>
                          <a:pt x="247" y="1"/>
                          <a:pt x="1" y="203"/>
                          <a:pt x="1" y="494"/>
                        </a:cubicBezTo>
                        <a:lnTo>
                          <a:pt x="1" y="5264"/>
                        </a:lnTo>
                        <a:cubicBezTo>
                          <a:pt x="1" y="5580"/>
                          <a:pt x="231" y="5790"/>
                          <a:pt x="485" y="5790"/>
                        </a:cubicBezTo>
                        <a:cubicBezTo>
                          <a:pt x="580" y="5790"/>
                          <a:pt x="677" y="5761"/>
                          <a:pt x="768" y="5697"/>
                        </a:cubicBezTo>
                        <a:lnTo>
                          <a:pt x="4037" y="3396"/>
                        </a:lnTo>
                        <a:cubicBezTo>
                          <a:pt x="4304" y="3196"/>
                          <a:pt x="4304" y="2795"/>
                          <a:pt x="4037" y="2595"/>
                        </a:cubicBezTo>
                        <a:lnTo>
                          <a:pt x="801" y="93"/>
                        </a:lnTo>
                        <a:cubicBezTo>
                          <a:pt x="710" y="29"/>
                          <a:pt x="608" y="1"/>
                          <a:pt x="5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4306;p83">
                    <a:extLst>
                      <a:ext uri="{FF2B5EF4-FFF2-40B4-BE49-F238E27FC236}">
                        <a16:creationId xmlns:a16="http://schemas.microsoft.com/office/drawing/2014/main" id="{82A65217-C0E3-EFF3-907F-AD72FC39E755}"/>
                      </a:ext>
                    </a:extLst>
                  </p:cNvPr>
                  <p:cNvGrpSpPr/>
                  <p:nvPr/>
                </p:nvGrpSpPr>
                <p:grpSpPr>
                  <a:xfrm>
                    <a:off x="1839639" y="2013538"/>
                    <a:ext cx="77067" cy="340828"/>
                    <a:chOff x="1839639" y="2013538"/>
                    <a:chExt cx="77067" cy="340828"/>
                  </a:xfrm>
                </p:grpSpPr>
                <p:sp>
                  <p:nvSpPr>
                    <p:cNvPr id="277" name="Google Shape;4307;p83">
                      <a:extLst>
                        <a:ext uri="{FF2B5EF4-FFF2-40B4-BE49-F238E27FC236}">
                          <a16:creationId xmlns:a16="http://schemas.microsoft.com/office/drawing/2014/main" id="{5CFCC89F-79A9-4775-F5EF-4C697B04D4C9}"/>
                        </a:ext>
                      </a:extLst>
                    </p:cNvPr>
                    <p:cNvSpPr/>
                    <p:nvPr/>
                  </p:nvSpPr>
                  <p:spPr>
                    <a:xfrm>
                      <a:off x="1839639" y="2282618"/>
                      <a:ext cx="77067" cy="71748"/>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308;p83">
                      <a:extLst>
                        <a:ext uri="{FF2B5EF4-FFF2-40B4-BE49-F238E27FC236}">
                          <a16:creationId xmlns:a16="http://schemas.microsoft.com/office/drawing/2014/main" id="{8AF66847-E560-3CF1-689C-1D63E53A809F}"/>
                        </a:ext>
                      </a:extLst>
                    </p:cNvPr>
                    <p:cNvSpPr/>
                    <p:nvPr/>
                  </p:nvSpPr>
                  <p:spPr>
                    <a:xfrm>
                      <a:off x="1839639" y="2013538"/>
                      <a:ext cx="77067" cy="71588"/>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298" name="Google Shape;4309;p83">
            <a:extLst>
              <a:ext uri="{FF2B5EF4-FFF2-40B4-BE49-F238E27FC236}">
                <a16:creationId xmlns:a16="http://schemas.microsoft.com/office/drawing/2014/main" id="{F119500A-6C23-A413-B168-E98325C8A9D5}"/>
              </a:ext>
            </a:extLst>
          </p:cNvPr>
          <p:cNvGrpSpPr/>
          <p:nvPr/>
        </p:nvGrpSpPr>
        <p:grpSpPr>
          <a:xfrm>
            <a:off x="1175903" y="4626967"/>
            <a:ext cx="1748705" cy="886145"/>
            <a:chOff x="724986" y="3605478"/>
            <a:chExt cx="1368681" cy="682918"/>
          </a:xfrm>
        </p:grpSpPr>
        <p:grpSp>
          <p:nvGrpSpPr>
            <p:cNvPr id="299" name="Google Shape;4310;p83">
              <a:extLst>
                <a:ext uri="{FF2B5EF4-FFF2-40B4-BE49-F238E27FC236}">
                  <a16:creationId xmlns:a16="http://schemas.microsoft.com/office/drawing/2014/main" id="{0D4C8067-8E02-C6FC-0288-AB8CD29D220D}"/>
                </a:ext>
              </a:extLst>
            </p:cNvPr>
            <p:cNvGrpSpPr/>
            <p:nvPr/>
          </p:nvGrpSpPr>
          <p:grpSpPr>
            <a:xfrm>
              <a:off x="1289102" y="3823629"/>
              <a:ext cx="240442" cy="250435"/>
              <a:chOff x="-165066" y="3843615"/>
              <a:chExt cx="221259" cy="230455"/>
            </a:xfrm>
          </p:grpSpPr>
          <p:sp>
            <p:nvSpPr>
              <p:cNvPr id="365" name="Google Shape;4311;p83">
                <a:extLst>
                  <a:ext uri="{FF2B5EF4-FFF2-40B4-BE49-F238E27FC236}">
                    <a16:creationId xmlns:a16="http://schemas.microsoft.com/office/drawing/2014/main" id="{0A283C6F-05F8-462B-4960-115EA8DD80CF}"/>
                  </a:ext>
                </a:extLst>
              </p:cNvPr>
              <p:cNvSpPr/>
              <p:nvPr/>
            </p:nvSpPr>
            <p:spPr>
              <a:xfrm>
                <a:off x="-165066" y="3843615"/>
                <a:ext cx="106189" cy="230455"/>
              </a:xfrm>
              <a:custGeom>
                <a:avLst/>
                <a:gdLst/>
                <a:ahLst/>
                <a:cxnLst/>
                <a:rect l="l" t="t" r="r" b="b"/>
                <a:pathLst>
                  <a:path w="9076" h="19697" extrusionOk="0">
                    <a:moveTo>
                      <a:pt x="7950" y="0"/>
                    </a:moveTo>
                    <a:cubicBezTo>
                      <a:pt x="7325" y="0"/>
                      <a:pt x="7031" y="353"/>
                      <a:pt x="6905" y="861"/>
                    </a:cubicBezTo>
                    <a:cubicBezTo>
                      <a:pt x="6789" y="843"/>
                      <a:pt x="6673" y="834"/>
                      <a:pt x="6560" y="834"/>
                    </a:cubicBezTo>
                    <a:cubicBezTo>
                      <a:pt x="5374" y="834"/>
                      <a:pt x="4369" y="1804"/>
                      <a:pt x="4378" y="3035"/>
                    </a:cubicBezTo>
                    <a:cubicBezTo>
                      <a:pt x="4378" y="3093"/>
                      <a:pt x="4384" y="3152"/>
                      <a:pt x="4388" y="3210"/>
                    </a:cubicBezTo>
                    <a:cubicBezTo>
                      <a:pt x="4095" y="3091"/>
                      <a:pt x="3789" y="3034"/>
                      <a:pt x="3486" y="3034"/>
                    </a:cubicBezTo>
                    <a:cubicBezTo>
                      <a:pt x="2814" y="3034"/>
                      <a:pt x="2155" y="3317"/>
                      <a:pt x="1689" y="3841"/>
                    </a:cubicBezTo>
                    <a:cubicBezTo>
                      <a:pt x="1013" y="4601"/>
                      <a:pt x="893" y="5704"/>
                      <a:pt x="1385" y="6594"/>
                    </a:cubicBezTo>
                    <a:cubicBezTo>
                      <a:pt x="0" y="7697"/>
                      <a:pt x="117" y="9839"/>
                      <a:pt x="1618" y="10780"/>
                    </a:cubicBezTo>
                    <a:cubicBezTo>
                      <a:pt x="664" y="11961"/>
                      <a:pt x="1036" y="13721"/>
                      <a:pt x="2388" y="14417"/>
                    </a:cubicBezTo>
                    <a:cubicBezTo>
                      <a:pt x="2375" y="14508"/>
                      <a:pt x="2372" y="14595"/>
                      <a:pt x="2372" y="14685"/>
                    </a:cubicBezTo>
                    <a:cubicBezTo>
                      <a:pt x="2372" y="15776"/>
                      <a:pt x="3106" y="16727"/>
                      <a:pt x="4161" y="17002"/>
                    </a:cubicBezTo>
                    <a:cubicBezTo>
                      <a:pt x="4473" y="17901"/>
                      <a:pt x="5317" y="18472"/>
                      <a:pt x="6226" y="18472"/>
                    </a:cubicBezTo>
                    <a:cubicBezTo>
                      <a:pt x="6429" y="18472"/>
                      <a:pt x="6635" y="18443"/>
                      <a:pt x="6840" y="18383"/>
                    </a:cubicBezTo>
                    <a:cubicBezTo>
                      <a:pt x="6888" y="19128"/>
                      <a:pt x="7157" y="19697"/>
                      <a:pt x="7953" y="19697"/>
                    </a:cubicBezTo>
                    <a:cubicBezTo>
                      <a:pt x="9074" y="19697"/>
                      <a:pt x="9059" y="18730"/>
                      <a:pt x="9075" y="18730"/>
                    </a:cubicBezTo>
                    <a:cubicBezTo>
                      <a:pt x="9075" y="18730"/>
                      <a:pt x="9075" y="18730"/>
                      <a:pt x="9075" y="18730"/>
                    </a:cubicBezTo>
                    <a:cubicBezTo>
                      <a:pt x="9072" y="18726"/>
                      <a:pt x="9046" y="1055"/>
                      <a:pt x="9033" y="1055"/>
                    </a:cubicBezTo>
                    <a:cubicBezTo>
                      <a:pt x="9033" y="1055"/>
                      <a:pt x="9033" y="1055"/>
                      <a:pt x="9033" y="1055"/>
                    </a:cubicBezTo>
                    <a:cubicBezTo>
                      <a:pt x="9014" y="919"/>
                      <a:pt x="8982" y="790"/>
                      <a:pt x="8936" y="660"/>
                    </a:cubicBezTo>
                    <a:cubicBezTo>
                      <a:pt x="8784" y="259"/>
                      <a:pt x="8490" y="0"/>
                      <a:pt x="7950"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4312;p83">
                <a:extLst>
                  <a:ext uri="{FF2B5EF4-FFF2-40B4-BE49-F238E27FC236}">
                    <a16:creationId xmlns:a16="http://schemas.microsoft.com/office/drawing/2014/main" id="{BCE3E6C4-4AAF-8060-1B79-2CC2ABF83979}"/>
                  </a:ext>
                </a:extLst>
              </p:cNvPr>
              <p:cNvSpPr/>
              <p:nvPr/>
            </p:nvSpPr>
            <p:spPr>
              <a:xfrm>
                <a:off x="-100985" y="3906105"/>
                <a:ext cx="41804" cy="52708"/>
              </a:xfrm>
              <a:custGeom>
                <a:avLst/>
                <a:gdLst/>
                <a:ahLst/>
                <a:cxnLst/>
                <a:rect l="l" t="t" r="r" b="b"/>
                <a:pathLst>
                  <a:path w="3573" h="4505" fill="none" extrusionOk="0">
                    <a:moveTo>
                      <a:pt x="3573" y="1"/>
                    </a:moveTo>
                    <a:cubicBezTo>
                      <a:pt x="3573" y="1"/>
                      <a:pt x="1" y="221"/>
                      <a:pt x="997" y="4504"/>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313;p83">
                <a:extLst>
                  <a:ext uri="{FF2B5EF4-FFF2-40B4-BE49-F238E27FC236}">
                    <a16:creationId xmlns:a16="http://schemas.microsoft.com/office/drawing/2014/main" id="{68975A36-C93C-8C1A-BF74-831662704891}"/>
                  </a:ext>
                </a:extLst>
              </p:cNvPr>
              <p:cNvSpPr/>
              <p:nvPr/>
            </p:nvSpPr>
            <p:spPr>
              <a:xfrm>
                <a:off x="-86594" y="3875146"/>
                <a:ext cx="27296" cy="25717"/>
              </a:xfrm>
              <a:custGeom>
                <a:avLst/>
                <a:gdLst/>
                <a:ahLst/>
                <a:cxnLst/>
                <a:rect l="l" t="t" r="r" b="b"/>
                <a:pathLst>
                  <a:path w="2333" h="2198" fill="none" extrusionOk="0">
                    <a:moveTo>
                      <a:pt x="0" y="696"/>
                    </a:moveTo>
                    <a:cubicBezTo>
                      <a:pt x="0" y="696"/>
                      <a:pt x="2333" y="0"/>
                      <a:pt x="2333" y="219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314;p83">
                <a:extLst>
                  <a:ext uri="{FF2B5EF4-FFF2-40B4-BE49-F238E27FC236}">
                    <a16:creationId xmlns:a16="http://schemas.microsoft.com/office/drawing/2014/main" id="{7658D9A6-97B5-2CDB-6017-32B9CD7BB632}"/>
                  </a:ext>
                </a:extLst>
              </p:cNvPr>
              <p:cNvSpPr/>
              <p:nvPr/>
            </p:nvSpPr>
            <p:spPr>
              <a:xfrm>
                <a:off x="-113855" y="3879078"/>
                <a:ext cx="8986" cy="21785"/>
              </a:xfrm>
              <a:custGeom>
                <a:avLst/>
                <a:gdLst/>
                <a:ahLst/>
                <a:cxnLst/>
                <a:rect l="l" t="t" r="r" b="b"/>
                <a:pathLst>
                  <a:path w="768" h="1862" fill="none" extrusionOk="0">
                    <a:moveTo>
                      <a:pt x="1" y="1"/>
                    </a:moveTo>
                    <a:cubicBezTo>
                      <a:pt x="1" y="1"/>
                      <a:pt x="1" y="1056"/>
                      <a:pt x="768" y="186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315;p83">
                <a:extLst>
                  <a:ext uri="{FF2B5EF4-FFF2-40B4-BE49-F238E27FC236}">
                    <a16:creationId xmlns:a16="http://schemas.microsoft.com/office/drawing/2014/main" id="{E05503BD-5235-8BB1-2484-6A13898D1416}"/>
                  </a:ext>
                </a:extLst>
              </p:cNvPr>
              <p:cNvSpPr/>
              <p:nvPr/>
            </p:nvSpPr>
            <p:spPr>
              <a:xfrm>
                <a:off x="-148861" y="3908679"/>
                <a:ext cx="53340" cy="15538"/>
              </a:xfrm>
              <a:custGeom>
                <a:avLst/>
                <a:gdLst/>
                <a:ahLst/>
                <a:cxnLst/>
                <a:rect l="l" t="t" r="r" b="b"/>
                <a:pathLst>
                  <a:path w="4559" h="1328" fill="none" extrusionOk="0">
                    <a:moveTo>
                      <a:pt x="0" y="1030"/>
                    </a:moveTo>
                    <a:cubicBezTo>
                      <a:pt x="1301" y="1"/>
                      <a:pt x="2559" y="1327"/>
                      <a:pt x="2559" y="1327"/>
                    </a:cubicBezTo>
                    <a:cubicBezTo>
                      <a:pt x="2559" y="1327"/>
                      <a:pt x="2828" y="150"/>
                      <a:pt x="4559" y="642"/>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316;p83">
                <a:extLst>
                  <a:ext uri="{FF2B5EF4-FFF2-40B4-BE49-F238E27FC236}">
                    <a16:creationId xmlns:a16="http://schemas.microsoft.com/office/drawing/2014/main" id="{385CB935-B23E-AF62-91AF-620031B8923A}"/>
                  </a:ext>
                </a:extLst>
              </p:cNvPr>
              <p:cNvSpPr/>
              <p:nvPr/>
            </p:nvSpPr>
            <p:spPr>
              <a:xfrm>
                <a:off x="-137430" y="3963493"/>
                <a:ext cx="28092" cy="51948"/>
              </a:xfrm>
              <a:custGeom>
                <a:avLst/>
                <a:gdLst/>
                <a:ahLst/>
                <a:cxnLst/>
                <a:rect l="l" t="t" r="r" b="b"/>
                <a:pathLst>
                  <a:path w="2401" h="4440" fill="none" extrusionOk="0">
                    <a:moveTo>
                      <a:pt x="10" y="4439"/>
                    </a:moveTo>
                    <a:cubicBezTo>
                      <a:pt x="10" y="4439"/>
                      <a:pt x="0" y="2220"/>
                      <a:pt x="1718" y="2437"/>
                    </a:cubicBezTo>
                    <a:cubicBezTo>
                      <a:pt x="1718" y="2437"/>
                      <a:pt x="828" y="1217"/>
                      <a:pt x="2401" y="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317;p83">
                <a:extLst>
                  <a:ext uri="{FF2B5EF4-FFF2-40B4-BE49-F238E27FC236}">
                    <a16:creationId xmlns:a16="http://schemas.microsoft.com/office/drawing/2014/main" id="{FD944D7F-A524-1461-7CC4-FB3EAE48E39B}"/>
                  </a:ext>
                </a:extLst>
              </p:cNvPr>
              <p:cNvSpPr/>
              <p:nvPr/>
            </p:nvSpPr>
            <p:spPr>
              <a:xfrm>
                <a:off x="-122021" y="4015429"/>
                <a:ext cx="12461" cy="32374"/>
              </a:xfrm>
              <a:custGeom>
                <a:avLst/>
                <a:gdLst/>
                <a:ahLst/>
                <a:cxnLst/>
                <a:rect l="l" t="t" r="r" b="b"/>
                <a:pathLst>
                  <a:path w="1065" h="2767" fill="none" extrusionOk="0">
                    <a:moveTo>
                      <a:pt x="1064" y="0"/>
                    </a:moveTo>
                    <a:cubicBezTo>
                      <a:pt x="1064" y="0"/>
                      <a:pt x="0" y="1146"/>
                      <a:pt x="702" y="276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318;p83">
                <a:extLst>
                  <a:ext uri="{FF2B5EF4-FFF2-40B4-BE49-F238E27FC236}">
                    <a16:creationId xmlns:a16="http://schemas.microsoft.com/office/drawing/2014/main" id="{B0808224-C80D-29E0-AA4D-A693C1098ECA}"/>
                  </a:ext>
                </a:extLst>
              </p:cNvPr>
              <p:cNvSpPr/>
              <p:nvPr/>
            </p:nvSpPr>
            <p:spPr>
              <a:xfrm>
                <a:off x="-95533" y="4013124"/>
                <a:ext cx="36235" cy="21739"/>
              </a:xfrm>
              <a:custGeom>
                <a:avLst/>
                <a:gdLst/>
                <a:ahLst/>
                <a:cxnLst/>
                <a:rect l="l" t="t" r="r" b="b"/>
                <a:pathLst>
                  <a:path w="3097" h="1858" fill="none" extrusionOk="0">
                    <a:moveTo>
                      <a:pt x="3097" y="197"/>
                    </a:moveTo>
                    <a:cubicBezTo>
                      <a:pt x="1463" y="0"/>
                      <a:pt x="764" y="1579"/>
                      <a:pt x="764" y="1579"/>
                    </a:cubicBezTo>
                    <a:cubicBezTo>
                      <a:pt x="764" y="1579"/>
                      <a:pt x="334" y="1391"/>
                      <a:pt x="1" y="185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319;p83">
                <a:extLst>
                  <a:ext uri="{FF2B5EF4-FFF2-40B4-BE49-F238E27FC236}">
                    <a16:creationId xmlns:a16="http://schemas.microsoft.com/office/drawing/2014/main" id="{E7199A11-E834-C682-0168-FE8E2DB8E3D6}"/>
                  </a:ext>
                </a:extLst>
              </p:cNvPr>
              <p:cNvSpPr/>
              <p:nvPr/>
            </p:nvSpPr>
            <p:spPr>
              <a:xfrm>
                <a:off x="-123355" y="3941357"/>
                <a:ext cx="32000" cy="17913"/>
              </a:xfrm>
              <a:custGeom>
                <a:avLst/>
                <a:gdLst/>
                <a:ahLst/>
                <a:cxnLst/>
                <a:rect l="l" t="t" r="r" b="b"/>
                <a:pathLst>
                  <a:path w="2735" h="1531" fill="none" extrusionOk="0">
                    <a:moveTo>
                      <a:pt x="2735" y="0"/>
                    </a:moveTo>
                    <a:cubicBezTo>
                      <a:pt x="2735" y="0"/>
                      <a:pt x="1085" y="1530"/>
                      <a:pt x="1" y="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320;p83">
                <a:extLst>
                  <a:ext uri="{FF2B5EF4-FFF2-40B4-BE49-F238E27FC236}">
                    <a16:creationId xmlns:a16="http://schemas.microsoft.com/office/drawing/2014/main" id="{D92599CB-829D-B7D3-A8D3-8108B3D46BEF}"/>
                  </a:ext>
                </a:extLst>
              </p:cNvPr>
              <p:cNvSpPr/>
              <p:nvPr/>
            </p:nvSpPr>
            <p:spPr>
              <a:xfrm>
                <a:off x="-91367" y="3973672"/>
                <a:ext cx="32070" cy="15807"/>
              </a:xfrm>
              <a:custGeom>
                <a:avLst/>
                <a:gdLst/>
                <a:ahLst/>
                <a:cxnLst/>
                <a:rect l="l" t="t" r="r" b="b"/>
                <a:pathLst>
                  <a:path w="2741" h="1351" fill="none" extrusionOk="0">
                    <a:moveTo>
                      <a:pt x="1" y="434"/>
                    </a:moveTo>
                    <a:cubicBezTo>
                      <a:pt x="1" y="434"/>
                      <a:pt x="1709" y="1"/>
                      <a:pt x="2741" y="135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4321;p83">
                <a:extLst>
                  <a:ext uri="{FF2B5EF4-FFF2-40B4-BE49-F238E27FC236}">
                    <a16:creationId xmlns:a16="http://schemas.microsoft.com/office/drawing/2014/main" id="{5038EDAB-E9B6-EE9B-FBD9-8F1F1EEC3F99}"/>
                  </a:ext>
                </a:extLst>
              </p:cNvPr>
              <p:cNvSpPr/>
              <p:nvPr/>
            </p:nvSpPr>
            <p:spPr>
              <a:xfrm>
                <a:off x="-49996" y="3843615"/>
                <a:ext cx="106189" cy="230455"/>
              </a:xfrm>
              <a:custGeom>
                <a:avLst/>
                <a:gdLst/>
                <a:ahLst/>
                <a:cxnLst/>
                <a:rect l="l" t="t" r="r" b="b"/>
                <a:pathLst>
                  <a:path w="9076" h="19697" extrusionOk="0">
                    <a:moveTo>
                      <a:pt x="1127" y="0"/>
                    </a:moveTo>
                    <a:cubicBezTo>
                      <a:pt x="586" y="0"/>
                      <a:pt x="292" y="259"/>
                      <a:pt x="140" y="660"/>
                    </a:cubicBezTo>
                    <a:cubicBezTo>
                      <a:pt x="95" y="790"/>
                      <a:pt x="62" y="919"/>
                      <a:pt x="43" y="1055"/>
                    </a:cubicBezTo>
                    <a:cubicBezTo>
                      <a:pt x="43" y="1055"/>
                      <a:pt x="43" y="1055"/>
                      <a:pt x="43" y="1055"/>
                    </a:cubicBezTo>
                    <a:cubicBezTo>
                      <a:pt x="30" y="1055"/>
                      <a:pt x="4" y="18726"/>
                      <a:pt x="1" y="18730"/>
                    </a:cubicBezTo>
                    <a:cubicBezTo>
                      <a:pt x="1" y="18730"/>
                      <a:pt x="1" y="18730"/>
                      <a:pt x="1" y="18730"/>
                    </a:cubicBezTo>
                    <a:cubicBezTo>
                      <a:pt x="17" y="18730"/>
                      <a:pt x="3" y="19697"/>
                      <a:pt x="1123" y="19697"/>
                    </a:cubicBezTo>
                    <a:cubicBezTo>
                      <a:pt x="1919" y="19697"/>
                      <a:pt x="2188" y="19128"/>
                      <a:pt x="2236" y="18383"/>
                    </a:cubicBezTo>
                    <a:cubicBezTo>
                      <a:pt x="2441" y="18443"/>
                      <a:pt x="2647" y="18472"/>
                      <a:pt x="2850" y="18472"/>
                    </a:cubicBezTo>
                    <a:cubicBezTo>
                      <a:pt x="3758" y="18472"/>
                      <a:pt x="4600" y="17901"/>
                      <a:pt x="4915" y="17002"/>
                    </a:cubicBezTo>
                    <a:cubicBezTo>
                      <a:pt x="5970" y="16727"/>
                      <a:pt x="6704" y="15776"/>
                      <a:pt x="6704" y="14685"/>
                    </a:cubicBezTo>
                    <a:cubicBezTo>
                      <a:pt x="6704" y="14595"/>
                      <a:pt x="6698" y="14508"/>
                      <a:pt x="6688" y="14417"/>
                    </a:cubicBezTo>
                    <a:cubicBezTo>
                      <a:pt x="8040" y="13725"/>
                      <a:pt x="8412" y="11961"/>
                      <a:pt x="7458" y="10780"/>
                    </a:cubicBezTo>
                    <a:cubicBezTo>
                      <a:pt x="8956" y="9839"/>
                      <a:pt x="9076" y="7697"/>
                      <a:pt x="7691" y="6594"/>
                    </a:cubicBezTo>
                    <a:cubicBezTo>
                      <a:pt x="8183" y="5704"/>
                      <a:pt x="8060" y="4601"/>
                      <a:pt x="7387" y="3841"/>
                    </a:cubicBezTo>
                    <a:cubicBezTo>
                      <a:pt x="6921" y="3315"/>
                      <a:pt x="6264" y="3033"/>
                      <a:pt x="5593" y="3033"/>
                    </a:cubicBezTo>
                    <a:cubicBezTo>
                      <a:pt x="5289" y="3033"/>
                      <a:pt x="4982" y="3091"/>
                      <a:pt x="4689" y="3210"/>
                    </a:cubicBezTo>
                    <a:cubicBezTo>
                      <a:pt x="4692" y="3152"/>
                      <a:pt x="4695" y="3093"/>
                      <a:pt x="4695" y="3035"/>
                    </a:cubicBezTo>
                    <a:cubicBezTo>
                      <a:pt x="4704" y="1804"/>
                      <a:pt x="3702" y="834"/>
                      <a:pt x="2514" y="834"/>
                    </a:cubicBezTo>
                    <a:cubicBezTo>
                      <a:pt x="2400" y="834"/>
                      <a:pt x="2285" y="843"/>
                      <a:pt x="2168" y="861"/>
                    </a:cubicBezTo>
                    <a:cubicBezTo>
                      <a:pt x="2045" y="353"/>
                      <a:pt x="1751" y="0"/>
                      <a:pt x="1127" y="0"/>
                    </a:cubicBezTo>
                    <a:close/>
                  </a:path>
                </a:pathLst>
              </a:custGeom>
              <a:solidFill>
                <a:srgbClr val="405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4322;p83">
                <a:extLst>
                  <a:ext uri="{FF2B5EF4-FFF2-40B4-BE49-F238E27FC236}">
                    <a16:creationId xmlns:a16="http://schemas.microsoft.com/office/drawing/2014/main" id="{B86A2EE0-028A-C903-9CDE-CA18D9FA6C42}"/>
                  </a:ext>
                </a:extLst>
              </p:cNvPr>
              <p:cNvSpPr/>
              <p:nvPr/>
            </p:nvSpPr>
            <p:spPr>
              <a:xfrm>
                <a:off x="-49692" y="3906105"/>
                <a:ext cx="41804" cy="52708"/>
              </a:xfrm>
              <a:custGeom>
                <a:avLst/>
                <a:gdLst/>
                <a:ahLst/>
                <a:cxnLst/>
                <a:rect l="l" t="t" r="r" b="b"/>
                <a:pathLst>
                  <a:path w="3573" h="4505" fill="none" extrusionOk="0">
                    <a:moveTo>
                      <a:pt x="1" y="1"/>
                    </a:moveTo>
                    <a:cubicBezTo>
                      <a:pt x="1" y="1"/>
                      <a:pt x="3572" y="221"/>
                      <a:pt x="2573" y="4504"/>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4323;p83">
                <a:extLst>
                  <a:ext uri="{FF2B5EF4-FFF2-40B4-BE49-F238E27FC236}">
                    <a16:creationId xmlns:a16="http://schemas.microsoft.com/office/drawing/2014/main" id="{126C25D8-FA4B-56F1-9D05-CD099BB03B7B}"/>
                  </a:ext>
                </a:extLst>
              </p:cNvPr>
              <p:cNvSpPr/>
              <p:nvPr/>
            </p:nvSpPr>
            <p:spPr>
              <a:xfrm>
                <a:off x="-49575" y="3875146"/>
                <a:ext cx="27261" cy="25717"/>
              </a:xfrm>
              <a:custGeom>
                <a:avLst/>
                <a:gdLst/>
                <a:ahLst/>
                <a:cxnLst/>
                <a:rect l="l" t="t" r="r" b="b"/>
                <a:pathLst>
                  <a:path w="2330" h="2198" fill="none" extrusionOk="0">
                    <a:moveTo>
                      <a:pt x="2330" y="696"/>
                    </a:moveTo>
                    <a:cubicBezTo>
                      <a:pt x="2330" y="696"/>
                      <a:pt x="0" y="0"/>
                      <a:pt x="0" y="219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4324;p83">
                <a:extLst>
                  <a:ext uri="{FF2B5EF4-FFF2-40B4-BE49-F238E27FC236}">
                    <a16:creationId xmlns:a16="http://schemas.microsoft.com/office/drawing/2014/main" id="{DC392EA9-D9BC-7D3D-40CD-DDB3156F4A81}"/>
                  </a:ext>
                </a:extLst>
              </p:cNvPr>
              <p:cNvSpPr/>
              <p:nvPr/>
            </p:nvSpPr>
            <p:spPr>
              <a:xfrm>
                <a:off x="-4003" y="3879078"/>
                <a:ext cx="8986" cy="21785"/>
              </a:xfrm>
              <a:custGeom>
                <a:avLst/>
                <a:gdLst/>
                <a:ahLst/>
                <a:cxnLst/>
                <a:rect l="l" t="t" r="r" b="b"/>
                <a:pathLst>
                  <a:path w="768" h="1862" fill="none" extrusionOk="0">
                    <a:moveTo>
                      <a:pt x="767" y="1"/>
                    </a:moveTo>
                    <a:cubicBezTo>
                      <a:pt x="767" y="1"/>
                      <a:pt x="767" y="1056"/>
                      <a:pt x="1" y="186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4325;p83">
                <a:extLst>
                  <a:ext uri="{FF2B5EF4-FFF2-40B4-BE49-F238E27FC236}">
                    <a16:creationId xmlns:a16="http://schemas.microsoft.com/office/drawing/2014/main" id="{0E5E6583-E541-7605-5F61-70C518169D70}"/>
                  </a:ext>
                </a:extLst>
              </p:cNvPr>
              <p:cNvSpPr/>
              <p:nvPr/>
            </p:nvSpPr>
            <p:spPr>
              <a:xfrm>
                <a:off x="-13352" y="3908679"/>
                <a:ext cx="53352" cy="15538"/>
              </a:xfrm>
              <a:custGeom>
                <a:avLst/>
                <a:gdLst/>
                <a:ahLst/>
                <a:cxnLst/>
                <a:rect l="l" t="t" r="r" b="b"/>
                <a:pathLst>
                  <a:path w="4560" h="1328" fill="none" extrusionOk="0">
                    <a:moveTo>
                      <a:pt x="4559" y="1030"/>
                    </a:moveTo>
                    <a:cubicBezTo>
                      <a:pt x="3258" y="1"/>
                      <a:pt x="1997" y="1327"/>
                      <a:pt x="1997" y="1327"/>
                    </a:cubicBezTo>
                    <a:cubicBezTo>
                      <a:pt x="1997" y="1327"/>
                      <a:pt x="1731" y="150"/>
                      <a:pt x="1" y="642"/>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4326;p83">
                <a:extLst>
                  <a:ext uri="{FF2B5EF4-FFF2-40B4-BE49-F238E27FC236}">
                    <a16:creationId xmlns:a16="http://schemas.microsoft.com/office/drawing/2014/main" id="{183B40D3-F1FD-C992-C7E9-51BC9D2294A4}"/>
                  </a:ext>
                </a:extLst>
              </p:cNvPr>
              <p:cNvSpPr/>
              <p:nvPr/>
            </p:nvSpPr>
            <p:spPr>
              <a:xfrm>
                <a:off x="466" y="3963493"/>
                <a:ext cx="28092" cy="51948"/>
              </a:xfrm>
              <a:custGeom>
                <a:avLst/>
                <a:gdLst/>
                <a:ahLst/>
                <a:cxnLst/>
                <a:rect l="l" t="t" r="r" b="b"/>
                <a:pathLst>
                  <a:path w="2401" h="4440" fill="none" extrusionOk="0">
                    <a:moveTo>
                      <a:pt x="2391" y="4439"/>
                    </a:moveTo>
                    <a:cubicBezTo>
                      <a:pt x="2391" y="4439"/>
                      <a:pt x="2401" y="2220"/>
                      <a:pt x="683" y="2437"/>
                    </a:cubicBezTo>
                    <a:cubicBezTo>
                      <a:pt x="683" y="2437"/>
                      <a:pt x="1573" y="1217"/>
                      <a:pt x="0" y="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4327;p83">
                <a:extLst>
                  <a:ext uri="{FF2B5EF4-FFF2-40B4-BE49-F238E27FC236}">
                    <a16:creationId xmlns:a16="http://schemas.microsoft.com/office/drawing/2014/main" id="{6E7FDEF2-800D-B802-CCEE-B2E4111217E3}"/>
                  </a:ext>
                </a:extLst>
              </p:cNvPr>
              <p:cNvSpPr/>
              <p:nvPr/>
            </p:nvSpPr>
            <p:spPr>
              <a:xfrm>
                <a:off x="688" y="4015429"/>
                <a:ext cx="12472" cy="32374"/>
              </a:xfrm>
              <a:custGeom>
                <a:avLst/>
                <a:gdLst/>
                <a:ahLst/>
                <a:cxnLst/>
                <a:rect l="l" t="t" r="r" b="b"/>
                <a:pathLst>
                  <a:path w="1066" h="2767" fill="none" extrusionOk="0">
                    <a:moveTo>
                      <a:pt x="1" y="0"/>
                    </a:moveTo>
                    <a:cubicBezTo>
                      <a:pt x="1" y="0"/>
                      <a:pt x="1065" y="1146"/>
                      <a:pt x="363" y="276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4328;p83">
                <a:extLst>
                  <a:ext uri="{FF2B5EF4-FFF2-40B4-BE49-F238E27FC236}">
                    <a16:creationId xmlns:a16="http://schemas.microsoft.com/office/drawing/2014/main" id="{7E83AC31-E190-AEA4-5F46-7FD6682B8CE7}"/>
                  </a:ext>
                </a:extLst>
              </p:cNvPr>
              <p:cNvSpPr/>
              <p:nvPr/>
            </p:nvSpPr>
            <p:spPr>
              <a:xfrm>
                <a:off x="-49575" y="4013124"/>
                <a:ext cx="36235" cy="21739"/>
              </a:xfrm>
              <a:custGeom>
                <a:avLst/>
                <a:gdLst/>
                <a:ahLst/>
                <a:cxnLst/>
                <a:rect l="l" t="t" r="r" b="b"/>
                <a:pathLst>
                  <a:path w="3097" h="1858" fill="none" extrusionOk="0">
                    <a:moveTo>
                      <a:pt x="0" y="197"/>
                    </a:moveTo>
                    <a:cubicBezTo>
                      <a:pt x="1631" y="0"/>
                      <a:pt x="2330" y="1579"/>
                      <a:pt x="2330" y="1579"/>
                    </a:cubicBezTo>
                    <a:cubicBezTo>
                      <a:pt x="2330" y="1579"/>
                      <a:pt x="2763" y="1391"/>
                      <a:pt x="3097" y="185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4329;p83">
                <a:extLst>
                  <a:ext uri="{FF2B5EF4-FFF2-40B4-BE49-F238E27FC236}">
                    <a16:creationId xmlns:a16="http://schemas.microsoft.com/office/drawing/2014/main" id="{38F32AC6-8E31-7AAC-C3B9-38A32F3C758B}"/>
                  </a:ext>
                </a:extLst>
              </p:cNvPr>
              <p:cNvSpPr/>
              <p:nvPr/>
            </p:nvSpPr>
            <p:spPr>
              <a:xfrm>
                <a:off x="-17517" y="3941357"/>
                <a:ext cx="32000" cy="17913"/>
              </a:xfrm>
              <a:custGeom>
                <a:avLst/>
                <a:gdLst/>
                <a:ahLst/>
                <a:cxnLst/>
                <a:rect l="l" t="t" r="r" b="b"/>
                <a:pathLst>
                  <a:path w="2735" h="1531" fill="none" extrusionOk="0">
                    <a:moveTo>
                      <a:pt x="1" y="0"/>
                    </a:moveTo>
                    <a:cubicBezTo>
                      <a:pt x="1" y="0"/>
                      <a:pt x="1651" y="1530"/>
                      <a:pt x="2734" y="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4330;p83">
                <a:extLst>
                  <a:ext uri="{FF2B5EF4-FFF2-40B4-BE49-F238E27FC236}">
                    <a16:creationId xmlns:a16="http://schemas.microsoft.com/office/drawing/2014/main" id="{A56A204D-DF6D-5EB0-E190-07CD83C5309E}"/>
                  </a:ext>
                </a:extLst>
              </p:cNvPr>
              <p:cNvSpPr/>
              <p:nvPr/>
            </p:nvSpPr>
            <p:spPr>
              <a:xfrm>
                <a:off x="-49575" y="3973672"/>
                <a:ext cx="32070" cy="15807"/>
              </a:xfrm>
              <a:custGeom>
                <a:avLst/>
                <a:gdLst/>
                <a:ahLst/>
                <a:cxnLst/>
                <a:rect l="l" t="t" r="r" b="b"/>
                <a:pathLst>
                  <a:path w="2741" h="1351" fill="none" extrusionOk="0">
                    <a:moveTo>
                      <a:pt x="2741" y="434"/>
                    </a:moveTo>
                    <a:cubicBezTo>
                      <a:pt x="2741" y="434"/>
                      <a:pt x="1032" y="1"/>
                      <a:pt x="0" y="135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4331;p83">
              <a:extLst>
                <a:ext uri="{FF2B5EF4-FFF2-40B4-BE49-F238E27FC236}">
                  <a16:creationId xmlns:a16="http://schemas.microsoft.com/office/drawing/2014/main" id="{00472C51-FA32-85DE-ACE5-ACFC9A4A5E6B}"/>
                </a:ext>
              </a:extLst>
            </p:cNvPr>
            <p:cNvGrpSpPr/>
            <p:nvPr/>
          </p:nvGrpSpPr>
          <p:grpSpPr>
            <a:xfrm>
              <a:off x="724986" y="3605478"/>
              <a:ext cx="1368681" cy="682918"/>
              <a:chOff x="724986" y="3605478"/>
              <a:chExt cx="1368681" cy="682918"/>
            </a:xfrm>
          </p:grpSpPr>
          <p:grpSp>
            <p:nvGrpSpPr>
              <p:cNvPr id="301" name="Google Shape;4332;p83">
                <a:extLst>
                  <a:ext uri="{FF2B5EF4-FFF2-40B4-BE49-F238E27FC236}">
                    <a16:creationId xmlns:a16="http://schemas.microsoft.com/office/drawing/2014/main" id="{F9C511F0-C7E6-385E-03C4-DB78B35D021E}"/>
                  </a:ext>
                </a:extLst>
              </p:cNvPr>
              <p:cNvGrpSpPr/>
              <p:nvPr/>
            </p:nvGrpSpPr>
            <p:grpSpPr>
              <a:xfrm>
                <a:off x="1498221" y="4047614"/>
                <a:ext cx="529172" cy="240783"/>
                <a:chOff x="1498221" y="4047614"/>
                <a:chExt cx="529172" cy="240783"/>
              </a:xfrm>
            </p:grpSpPr>
            <p:grpSp>
              <p:nvGrpSpPr>
                <p:cNvPr id="357" name="Google Shape;4333;p83">
                  <a:extLst>
                    <a:ext uri="{FF2B5EF4-FFF2-40B4-BE49-F238E27FC236}">
                      <a16:creationId xmlns:a16="http://schemas.microsoft.com/office/drawing/2014/main" id="{38668061-6E40-836F-35B2-D2E093989D88}"/>
                    </a:ext>
                  </a:extLst>
                </p:cNvPr>
                <p:cNvGrpSpPr/>
                <p:nvPr/>
              </p:nvGrpSpPr>
              <p:grpSpPr>
                <a:xfrm>
                  <a:off x="1826655" y="4224370"/>
                  <a:ext cx="200738" cy="25631"/>
                  <a:chOff x="1826655" y="4224370"/>
                  <a:chExt cx="200738" cy="25631"/>
                </a:xfrm>
              </p:grpSpPr>
              <p:sp>
                <p:nvSpPr>
                  <p:cNvPr id="363" name="Google Shape;4334;p83">
                    <a:extLst>
                      <a:ext uri="{FF2B5EF4-FFF2-40B4-BE49-F238E27FC236}">
                        <a16:creationId xmlns:a16="http://schemas.microsoft.com/office/drawing/2014/main" id="{EB3F6A33-1B41-0C04-A7E7-379F5A763C98}"/>
                      </a:ext>
                    </a:extLst>
                  </p:cNvPr>
                  <p:cNvSpPr/>
                  <p:nvPr/>
                </p:nvSpPr>
                <p:spPr>
                  <a:xfrm>
                    <a:off x="1826655" y="4238011"/>
                    <a:ext cx="175094" cy="5"/>
                  </a:xfrm>
                  <a:custGeom>
                    <a:avLst/>
                    <a:gdLst/>
                    <a:ahLst/>
                    <a:cxnLst/>
                    <a:rect l="l" t="t" r="r" b="b"/>
                    <a:pathLst>
                      <a:path w="36535" h="1" fill="none" extrusionOk="0">
                        <a:moveTo>
                          <a:pt x="1" y="0"/>
                        </a:moveTo>
                        <a:lnTo>
                          <a:pt x="36535"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335;p83">
                    <a:extLst>
                      <a:ext uri="{FF2B5EF4-FFF2-40B4-BE49-F238E27FC236}">
                        <a16:creationId xmlns:a16="http://schemas.microsoft.com/office/drawing/2014/main" id="{81169705-DD6B-277A-E6DB-F0958CE38F41}"/>
                      </a:ext>
                    </a:extLst>
                  </p:cNvPr>
                  <p:cNvSpPr/>
                  <p:nvPr/>
                </p:nvSpPr>
                <p:spPr>
                  <a:xfrm>
                    <a:off x="2000728" y="4224370"/>
                    <a:ext cx="26665" cy="25631"/>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4336;p83">
                  <a:extLst>
                    <a:ext uri="{FF2B5EF4-FFF2-40B4-BE49-F238E27FC236}">
                      <a16:creationId xmlns:a16="http://schemas.microsoft.com/office/drawing/2014/main" id="{AE295760-59B6-392C-569D-5BF7BFAA95AB}"/>
                    </a:ext>
                  </a:extLst>
                </p:cNvPr>
                <p:cNvGrpSpPr/>
                <p:nvPr/>
              </p:nvGrpSpPr>
              <p:grpSpPr>
                <a:xfrm>
                  <a:off x="1498221" y="4047614"/>
                  <a:ext cx="328444" cy="240783"/>
                  <a:chOff x="1498221" y="4047614"/>
                  <a:chExt cx="328444" cy="240783"/>
                </a:xfrm>
              </p:grpSpPr>
              <p:sp>
                <p:nvSpPr>
                  <p:cNvPr id="359" name="Google Shape;4337;p83">
                    <a:extLst>
                      <a:ext uri="{FF2B5EF4-FFF2-40B4-BE49-F238E27FC236}">
                        <a16:creationId xmlns:a16="http://schemas.microsoft.com/office/drawing/2014/main" id="{FDCE87AC-125D-A6CB-A8FA-476CBCF2F5FA}"/>
                      </a:ext>
                    </a:extLst>
                  </p:cNvPr>
                  <p:cNvSpPr/>
                  <p:nvPr/>
                </p:nvSpPr>
                <p:spPr>
                  <a:xfrm>
                    <a:off x="1648778" y="4185661"/>
                    <a:ext cx="177888" cy="102736"/>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solidFill>
                    <a:srgbClr val="213B55"/>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4338;p83">
                    <a:extLst>
                      <a:ext uri="{FF2B5EF4-FFF2-40B4-BE49-F238E27FC236}">
                        <a16:creationId xmlns:a16="http://schemas.microsoft.com/office/drawing/2014/main" id="{8DD2ABD6-F79C-40F5-DA95-89377BF50B7A}"/>
                      </a:ext>
                    </a:extLst>
                  </p:cNvPr>
                  <p:cNvGrpSpPr/>
                  <p:nvPr/>
                </p:nvGrpSpPr>
                <p:grpSpPr>
                  <a:xfrm>
                    <a:off x="1498221" y="4047614"/>
                    <a:ext cx="150566" cy="190416"/>
                    <a:chOff x="1498221" y="4047614"/>
                    <a:chExt cx="150566" cy="190416"/>
                  </a:xfrm>
                </p:grpSpPr>
                <p:sp>
                  <p:nvSpPr>
                    <p:cNvPr id="361" name="Google Shape;4339;p83">
                      <a:extLst>
                        <a:ext uri="{FF2B5EF4-FFF2-40B4-BE49-F238E27FC236}">
                          <a16:creationId xmlns:a16="http://schemas.microsoft.com/office/drawing/2014/main" id="{26CD39D5-A3D9-50EB-A712-4E22F0BB763E}"/>
                        </a:ext>
                      </a:extLst>
                    </p:cNvPr>
                    <p:cNvSpPr/>
                    <p:nvPr/>
                  </p:nvSpPr>
                  <p:spPr>
                    <a:xfrm>
                      <a:off x="1510686" y="4060421"/>
                      <a:ext cx="138101" cy="177608"/>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340;p83">
                      <a:extLst>
                        <a:ext uri="{FF2B5EF4-FFF2-40B4-BE49-F238E27FC236}">
                          <a16:creationId xmlns:a16="http://schemas.microsoft.com/office/drawing/2014/main" id="{1400DDAF-EAAA-755D-7BF3-5B6C334306B3}"/>
                        </a:ext>
                      </a:extLst>
                    </p:cNvPr>
                    <p:cNvSpPr/>
                    <p:nvPr/>
                  </p:nvSpPr>
                  <p:spPr>
                    <a:xfrm>
                      <a:off x="1498221" y="4047614"/>
                      <a:ext cx="26646" cy="25622"/>
                    </a:xfrm>
                    <a:custGeom>
                      <a:avLst/>
                      <a:gdLst/>
                      <a:ahLst/>
                      <a:cxnLst/>
                      <a:rect l="l" t="t" r="r" b="b"/>
                      <a:pathLst>
                        <a:path w="5560" h="5349" extrusionOk="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2" name="Google Shape;4341;p83">
                <a:extLst>
                  <a:ext uri="{FF2B5EF4-FFF2-40B4-BE49-F238E27FC236}">
                    <a16:creationId xmlns:a16="http://schemas.microsoft.com/office/drawing/2014/main" id="{497C37A6-B99A-7802-0D94-0866974A38B6}"/>
                  </a:ext>
                </a:extLst>
              </p:cNvPr>
              <p:cNvGrpSpPr/>
              <p:nvPr/>
            </p:nvGrpSpPr>
            <p:grpSpPr>
              <a:xfrm>
                <a:off x="1560718" y="3800594"/>
                <a:ext cx="532948" cy="302090"/>
                <a:chOff x="1560718" y="3800594"/>
                <a:chExt cx="532948" cy="302090"/>
              </a:xfrm>
            </p:grpSpPr>
            <p:grpSp>
              <p:nvGrpSpPr>
                <p:cNvPr id="344" name="Google Shape;4342;p83">
                  <a:extLst>
                    <a:ext uri="{FF2B5EF4-FFF2-40B4-BE49-F238E27FC236}">
                      <a16:creationId xmlns:a16="http://schemas.microsoft.com/office/drawing/2014/main" id="{9DF3DAA9-8605-EF17-4857-B43E12BAF66F}"/>
                    </a:ext>
                  </a:extLst>
                </p:cNvPr>
                <p:cNvGrpSpPr/>
                <p:nvPr/>
              </p:nvGrpSpPr>
              <p:grpSpPr>
                <a:xfrm>
                  <a:off x="1912179" y="3827344"/>
                  <a:ext cx="181487" cy="25631"/>
                  <a:chOff x="1912179" y="3827344"/>
                  <a:chExt cx="181487" cy="25631"/>
                </a:xfrm>
              </p:grpSpPr>
              <p:sp>
                <p:nvSpPr>
                  <p:cNvPr id="355" name="Google Shape;4343;p83">
                    <a:extLst>
                      <a:ext uri="{FF2B5EF4-FFF2-40B4-BE49-F238E27FC236}">
                        <a16:creationId xmlns:a16="http://schemas.microsoft.com/office/drawing/2014/main" id="{15A68859-97E6-ACD9-085A-603C0AA63281}"/>
                      </a:ext>
                    </a:extLst>
                  </p:cNvPr>
                  <p:cNvSpPr/>
                  <p:nvPr/>
                </p:nvSpPr>
                <p:spPr>
                  <a:xfrm>
                    <a:off x="2067020" y="3827344"/>
                    <a:ext cx="26646" cy="25631"/>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344;p83">
                    <a:extLst>
                      <a:ext uri="{FF2B5EF4-FFF2-40B4-BE49-F238E27FC236}">
                        <a16:creationId xmlns:a16="http://schemas.microsoft.com/office/drawing/2014/main" id="{5AC58539-4C97-5BE9-5230-EE6DF8CA56BD}"/>
                      </a:ext>
                    </a:extLst>
                  </p:cNvPr>
                  <p:cNvSpPr/>
                  <p:nvPr/>
                </p:nvSpPr>
                <p:spPr>
                  <a:xfrm>
                    <a:off x="1912179" y="3842838"/>
                    <a:ext cx="156825" cy="5"/>
                  </a:xfrm>
                  <a:custGeom>
                    <a:avLst/>
                    <a:gdLst/>
                    <a:ahLst/>
                    <a:cxnLst/>
                    <a:rect l="l" t="t" r="r" b="b"/>
                    <a:pathLst>
                      <a:path w="32723" h="1" fill="none" extrusionOk="0">
                        <a:moveTo>
                          <a:pt x="1" y="1"/>
                        </a:moveTo>
                        <a:lnTo>
                          <a:pt x="3272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4345;p83">
                  <a:extLst>
                    <a:ext uri="{FF2B5EF4-FFF2-40B4-BE49-F238E27FC236}">
                      <a16:creationId xmlns:a16="http://schemas.microsoft.com/office/drawing/2014/main" id="{6E9C768F-6931-DFE4-F82B-017796AFDC32}"/>
                    </a:ext>
                  </a:extLst>
                </p:cNvPr>
                <p:cNvGrpSpPr/>
                <p:nvPr/>
              </p:nvGrpSpPr>
              <p:grpSpPr>
                <a:xfrm>
                  <a:off x="1912179" y="4044505"/>
                  <a:ext cx="181487" cy="25622"/>
                  <a:chOff x="1912179" y="4044506"/>
                  <a:chExt cx="181487" cy="25622"/>
                </a:xfrm>
              </p:grpSpPr>
              <p:sp>
                <p:nvSpPr>
                  <p:cNvPr id="353" name="Google Shape;4346;p83">
                    <a:extLst>
                      <a:ext uri="{FF2B5EF4-FFF2-40B4-BE49-F238E27FC236}">
                        <a16:creationId xmlns:a16="http://schemas.microsoft.com/office/drawing/2014/main" id="{AA320BFD-63CE-10E9-3C00-41726313500C}"/>
                      </a:ext>
                    </a:extLst>
                  </p:cNvPr>
                  <p:cNvSpPr/>
                  <p:nvPr/>
                </p:nvSpPr>
                <p:spPr>
                  <a:xfrm>
                    <a:off x="2067020" y="4044505"/>
                    <a:ext cx="26646" cy="25622"/>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347;p83">
                    <a:extLst>
                      <a:ext uri="{FF2B5EF4-FFF2-40B4-BE49-F238E27FC236}">
                        <a16:creationId xmlns:a16="http://schemas.microsoft.com/office/drawing/2014/main" id="{8BDD827D-1BAD-B523-260F-E851243EB0C1}"/>
                      </a:ext>
                    </a:extLst>
                  </p:cNvPr>
                  <p:cNvSpPr/>
                  <p:nvPr/>
                </p:nvSpPr>
                <p:spPr>
                  <a:xfrm>
                    <a:off x="1912179" y="4059966"/>
                    <a:ext cx="156825" cy="5"/>
                  </a:xfrm>
                  <a:custGeom>
                    <a:avLst/>
                    <a:gdLst/>
                    <a:ahLst/>
                    <a:cxnLst/>
                    <a:rect l="l" t="t" r="r" b="b"/>
                    <a:pathLst>
                      <a:path w="32723" h="1" fill="none" extrusionOk="0">
                        <a:moveTo>
                          <a:pt x="32723"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4348;p83">
                  <a:extLst>
                    <a:ext uri="{FF2B5EF4-FFF2-40B4-BE49-F238E27FC236}">
                      <a16:creationId xmlns:a16="http://schemas.microsoft.com/office/drawing/2014/main" id="{87DA58CC-EC21-D1FD-F939-0C153AE34DCE}"/>
                    </a:ext>
                  </a:extLst>
                </p:cNvPr>
                <p:cNvGrpSpPr/>
                <p:nvPr/>
              </p:nvGrpSpPr>
              <p:grpSpPr>
                <a:xfrm>
                  <a:off x="1560718" y="3800594"/>
                  <a:ext cx="351472" cy="302090"/>
                  <a:chOff x="1560718" y="3800594"/>
                  <a:chExt cx="351472" cy="302090"/>
                </a:xfrm>
              </p:grpSpPr>
              <p:grpSp>
                <p:nvGrpSpPr>
                  <p:cNvPr id="347" name="Google Shape;4349;p83">
                    <a:extLst>
                      <a:ext uri="{FF2B5EF4-FFF2-40B4-BE49-F238E27FC236}">
                        <a16:creationId xmlns:a16="http://schemas.microsoft.com/office/drawing/2014/main" id="{E68A66BF-8BFC-58FD-D562-90053C61E6FA}"/>
                      </a:ext>
                    </a:extLst>
                  </p:cNvPr>
                  <p:cNvGrpSpPr/>
                  <p:nvPr/>
                </p:nvGrpSpPr>
                <p:grpSpPr>
                  <a:xfrm>
                    <a:off x="1560718" y="3842857"/>
                    <a:ext cx="173586" cy="217131"/>
                    <a:chOff x="1560718" y="3842857"/>
                    <a:chExt cx="173586" cy="217131"/>
                  </a:xfrm>
                </p:grpSpPr>
                <p:sp>
                  <p:nvSpPr>
                    <p:cNvPr id="350" name="Google Shape;4350;p83">
                      <a:extLst>
                        <a:ext uri="{FF2B5EF4-FFF2-40B4-BE49-F238E27FC236}">
                          <a16:creationId xmlns:a16="http://schemas.microsoft.com/office/drawing/2014/main" id="{F07CAA2D-BAE9-D290-7D52-4080E2A25509}"/>
                        </a:ext>
                      </a:extLst>
                    </p:cNvPr>
                    <p:cNvSpPr/>
                    <p:nvPr/>
                  </p:nvSpPr>
                  <p:spPr>
                    <a:xfrm>
                      <a:off x="1560718" y="3951414"/>
                      <a:ext cx="84343" cy="5"/>
                    </a:xfrm>
                    <a:custGeom>
                      <a:avLst/>
                      <a:gdLst/>
                      <a:ahLst/>
                      <a:cxnLst/>
                      <a:rect l="l" t="t" r="r" b="b"/>
                      <a:pathLst>
                        <a:path w="17599" h="1" fill="none" extrusionOk="0">
                          <a:moveTo>
                            <a:pt x="1" y="0"/>
                          </a:moveTo>
                          <a:lnTo>
                            <a:pt x="17598"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351;p83">
                      <a:extLst>
                        <a:ext uri="{FF2B5EF4-FFF2-40B4-BE49-F238E27FC236}">
                          <a16:creationId xmlns:a16="http://schemas.microsoft.com/office/drawing/2014/main" id="{1C8D3897-E890-35D4-8B67-0D36F88A7C4B}"/>
                        </a:ext>
                      </a:extLst>
                    </p:cNvPr>
                    <p:cNvSpPr/>
                    <p:nvPr/>
                  </p:nvSpPr>
                  <p:spPr>
                    <a:xfrm>
                      <a:off x="1631242" y="3936509"/>
                      <a:ext cx="26646" cy="25622"/>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352;p83">
                      <a:extLst>
                        <a:ext uri="{FF2B5EF4-FFF2-40B4-BE49-F238E27FC236}">
                          <a16:creationId xmlns:a16="http://schemas.microsoft.com/office/drawing/2014/main" id="{0FE4BFF3-BEA5-FCB3-4261-5684DBA6466E}"/>
                        </a:ext>
                      </a:extLst>
                    </p:cNvPr>
                    <p:cNvSpPr/>
                    <p:nvPr/>
                  </p:nvSpPr>
                  <p:spPr>
                    <a:xfrm>
                      <a:off x="1645054" y="3842857"/>
                      <a:ext cx="89251" cy="217131"/>
                    </a:xfrm>
                    <a:custGeom>
                      <a:avLst/>
                      <a:gdLst/>
                      <a:ahLst/>
                      <a:cxnLst/>
                      <a:rect l="l" t="t" r="r" b="b"/>
                      <a:pathLst>
                        <a:path w="18623" h="45330" fill="none" extrusionOk="0">
                          <a:moveTo>
                            <a:pt x="18623" y="45330"/>
                          </a:moveTo>
                          <a:lnTo>
                            <a:pt x="5625" y="45330"/>
                          </a:lnTo>
                          <a:cubicBezTo>
                            <a:pt x="2889" y="45330"/>
                            <a:pt x="0" y="42619"/>
                            <a:pt x="0" y="35634"/>
                          </a:cubicBezTo>
                          <a:lnTo>
                            <a:pt x="0" y="9697"/>
                          </a:lnTo>
                          <a:cubicBezTo>
                            <a:pt x="0" y="2711"/>
                            <a:pt x="2889" y="1"/>
                            <a:pt x="5625" y="1"/>
                          </a:cubicBezTo>
                          <a:lnTo>
                            <a:pt x="1862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4353;p83">
                    <a:extLst>
                      <a:ext uri="{FF2B5EF4-FFF2-40B4-BE49-F238E27FC236}">
                        <a16:creationId xmlns:a16="http://schemas.microsoft.com/office/drawing/2014/main" id="{C7AEB2BB-86D9-AFE1-4AA3-35CF5165067E}"/>
                      </a:ext>
                    </a:extLst>
                  </p:cNvPr>
                  <p:cNvSpPr/>
                  <p:nvPr/>
                </p:nvSpPr>
                <p:spPr>
                  <a:xfrm>
                    <a:off x="1733808" y="3800594"/>
                    <a:ext cx="177874" cy="102731"/>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solidFill>
                    <a:srgbClr val="445D73"/>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354;p83">
                    <a:extLst>
                      <a:ext uri="{FF2B5EF4-FFF2-40B4-BE49-F238E27FC236}">
                        <a16:creationId xmlns:a16="http://schemas.microsoft.com/office/drawing/2014/main" id="{0284DC16-F4D2-ECD3-38FD-DFDB18054317}"/>
                      </a:ext>
                    </a:extLst>
                  </p:cNvPr>
                  <p:cNvSpPr/>
                  <p:nvPr/>
                </p:nvSpPr>
                <p:spPr>
                  <a:xfrm>
                    <a:off x="1734297" y="3999967"/>
                    <a:ext cx="177893" cy="102717"/>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solidFill>
                    <a:srgbClr val="869FB1"/>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3" name="Google Shape;4355;p83">
                <a:extLst>
                  <a:ext uri="{FF2B5EF4-FFF2-40B4-BE49-F238E27FC236}">
                    <a16:creationId xmlns:a16="http://schemas.microsoft.com/office/drawing/2014/main" id="{09984F30-023B-E998-49E3-DA25D5AEC849}"/>
                  </a:ext>
                </a:extLst>
              </p:cNvPr>
              <p:cNvSpPr/>
              <p:nvPr/>
            </p:nvSpPr>
            <p:spPr>
              <a:xfrm>
                <a:off x="1258451" y="3798060"/>
                <a:ext cx="302718" cy="302541"/>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 name="Google Shape;4356;p83">
                <a:extLst>
                  <a:ext uri="{FF2B5EF4-FFF2-40B4-BE49-F238E27FC236}">
                    <a16:creationId xmlns:a16="http://schemas.microsoft.com/office/drawing/2014/main" id="{A7BF2571-5230-A911-1CD6-815DE474324D}"/>
                  </a:ext>
                </a:extLst>
              </p:cNvPr>
              <p:cNvGrpSpPr/>
              <p:nvPr/>
            </p:nvGrpSpPr>
            <p:grpSpPr>
              <a:xfrm>
                <a:off x="785350" y="3605478"/>
                <a:ext cx="535311" cy="249245"/>
                <a:chOff x="785350" y="3605478"/>
                <a:chExt cx="535311" cy="249245"/>
              </a:xfrm>
            </p:grpSpPr>
            <p:grpSp>
              <p:nvGrpSpPr>
                <p:cNvPr id="337" name="Google Shape;4357;p83">
                  <a:extLst>
                    <a:ext uri="{FF2B5EF4-FFF2-40B4-BE49-F238E27FC236}">
                      <a16:creationId xmlns:a16="http://schemas.microsoft.com/office/drawing/2014/main" id="{F5C15C0F-3A49-5E57-B82B-E9A31B9BC3FC}"/>
                    </a:ext>
                  </a:extLst>
                </p:cNvPr>
                <p:cNvGrpSpPr/>
                <p:nvPr/>
              </p:nvGrpSpPr>
              <p:grpSpPr>
                <a:xfrm>
                  <a:off x="785350" y="3605478"/>
                  <a:ext cx="376191" cy="102736"/>
                  <a:chOff x="785350" y="3605478"/>
                  <a:chExt cx="376191" cy="102736"/>
                </a:xfrm>
              </p:grpSpPr>
              <p:sp>
                <p:nvSpPr>
                  <p:cNvPr id="341" name="Google Shape;4358;p83">
                    <a:extLst>
                      <a:ext uri="{FF2B5EF4-FFF2-40B4-BE49-F238E27FC236}">
                        <a16:creationId xmlns:a16="http://schemas.microsoft.com/office/drawing/2014/main" id="{EDE88993-41FF-9F5A-263A-199B4921C8E0}"/>
                      </a:ext>
                    </a:extLst>
                  </p:cNvPr>
                  <p:cNvSpPr/>
                  <p:nvPr/>
                </p:nvSpPr>
                <p:spPr>
                  <a:xfrm>
                    <a:off x="808023" y="3655851"/>
                    <a:ext cx="175636" cy="5"/>
                  </a:xfrm>
                  <a:custGeom>
                    <a:avLst/>
                    <a:gdLst/>
                    <a:ahLst/>
                    <a:cxnLst/>
                    <a:rect l="l" t="t" r="r" b="b"/>
                    <a:pathLst>
                      <a:path w="36648" h="1" fill="none" extrusionOk="0">
                        <a:moveTo>
                          <a:pt x="36648"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359;p83">
                    <a:extLst>
                      <a:ext uri="{FF2B5EF4-FFF2-40B4-BE49-F238E27FC236}">
                        <a16:creationId xmlns:a16="http://schemas.microsoft.com/office/drawing/2014/main" id="{E8E4A211-9D5F-7F45-989E-1CE425ABB129}"/>
                      </a:ext>
                    </a:extLst>
                  </p:cNvPr>
                  <p:cNvSpPr/>
                  <p:nvPr/>
                </p:nvSpPr>
                <p:spPr>
                  <a:xfrm>
                    <a:off x="785350" y="3643867"/>
                    <a:ext cx="25635" cy="25622"/>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360;p83">
                    <a:extLst>
                      <a:ext uri="{FF2B5EF4-FFF2-40B4-BE49-F238E27FC236}">
                        <a16:creationId xmlns:a16="http://schemas.microsoft.com/office/drawing/2014/main" id="{567A5CA2-A5FF-3B0A-1FC5-295331F3A4CC}"/>
                      </a:ext>
                    </a:extLst>
                  </p:cNvPr>
                  <p:cNvSpPr/>
                  <p:nvPr/>
                </p:nvSpPr>
                <p:spPr>
                  <a:xfrm>
                    <a:off x="983648" y="3605478"/>
                    <a:ext cx="177893" cy="102736"/>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rgbClr val="E3E9ED"/>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4361;p83">
                  <a:extLst>
                    <a:ext uri="{FF2B5EF4-FFF2-40B4-BE49-F238E27FC236}">
                      <a16:creationId xmlns:a16="http://schemas.microsoft.com/office/drawing/2014/main" id="{6F8DF909-65CD-1E02-70AE-27D5E5A98060}"/>
                    </a:ext>
                  </a:extLst>
                </p:cNvPr>
                <p:cNvGrpSpPr/>
                <p:nvPr/>
              </p:nvGrpSpPr>
              <p:grpSpPr>
                <a:xfrm>
                  <a:off x="1161530" y="3655851"/>
                  <a:ext cx="159131" cy="198872"/>
                  <a:chOff x="1161530" y="3655851"/>
                  <a:chExt cx="159131" cy="198872"/>
                </a:xfrm>
              </p:grpSpPr>
              <p:sp>
                <p:nvSpPr>
                  <p:cNvPr id="339" name="Google Shape;4362;p83">
                    <a:extLst>
                      <a:ext uri="{FF2B5EF4-FFF2-40B4-BE49-F238E27FC236}">
                        <a16:creationId xmlns:a16="http://schemas.microsoft.com/office/drawing/2014/main" id="{11C5FDAC-98E8-485C-DF4C-33BE5C03ABA4}"/>
                      </a:ext>
                    </a:extLst>
                  </p:cNvPr>
                  <p:cNvSpPr/>
                  <p:nvPr/>
                </p:nvSpPr>
                <p:spPr>
                  <a:xfrm>
                    <a:off x="1161530" y="3655851"/>
                    <a:ext cx="146440" cy="186082"/>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363;p83">
                    <a:extLst>
                      <a:ext uri="{FF2B5EF4-FFF2-40B4-BE49-F238E27FC236}">
                        <a16:creationId xmlns:a16="http://schemas.microsoft.com/office/drawing/2014/main" id="{AFAF58E6-8D7F-4B0F-C977-DCCB09A3E77B}"/>
                      </a:ext>
                    </a:extLst>
                  </p:cNvPr>
                  <p:cNvSpPr/>
                  <p:nvPr/>
                </p:nvSpPr>
                <p:spPr>
                  <a:xfrm>
                    <a:off x="1293991" y="3829092"/>
                    <a:ext cx="26670" cy="25631"/>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5" name="Google Shape;4364;p83">
                <a:extLst>
                  <a:ext uri="{FF2B5EF4-FFF2-40B4-BE49-F238E27FC236}">
                    <a16:creationId xmlns:a16="http://schemas.microsoft.com/office/drawing/2014/main" id="{D68D4963-B4F1-B337-6834-D33C3956D871}"/>
                  </a:ext>
                </a:extLst>
              </p:cNvPr>
              <p:cNvGrpSpPr/>
              <p:nvPr/>
            </p:nvGrpSpPr>
            <p:grpSpPr>
              <a:xfrm>
                <a:off x="785350" y="4047614"/>
                <a:ext cx="535311" cy="240783"/>
                <a:chOff x="785350" y="4047614"/>
                <a:chExt cx="535311" cy="240783"/>
              </a:xfrm>
            </p:grpSpPr>
            <p:grpSp>
              <p:nvGrpSpPr>
                <p:cNvPr id="330" name="Google Shape;4365;p83">
                  <a:extLst>
                    <a:ext uri="{FF2B5EF4-FFF2-40B4-BE49-F238E27FC236}">
                      <a16:creationId xmlns:a16="http://schemas.microsoft.com/office/drawing/2014/main" id="{4FE0803B-C290-0AAB-4B35-0AFF58C8F720}"/>
                    </a:ext>
                  </a:extLst>
                </p:cNvPr>
                <p:cNvGrpSpPr/>
                <p:nvPr/>
              </p:nvGrpSpPr>
              <p:grpSpPr>
                <a:xfrm>
                  <a:off x="1161636" y="4047614"/>
                  <a:ext cx="159025" cy="190415"/>
                  <a:chOff x="1161636" y="4047614"/>
                  <a:chExt cx="159025" cy="190415"/>
                </a:xfrm>
              </p:grpSpPr>
              <p:sp>
                <p:nvSpPr>
                  <p:cNvPr id="335" name="Google Shape;4366;p83">
                    <a:extLst>
                      <a:ext uri="{FF2B5EF4-FFF2-40B4-BE49-F238E27FC236}">
                        <a16:creationId xmlns:a16="http://schemas.microsoft.com/office/drawing/2014/main" id="{F791ACB1-1903-1418-D06A-8CF15D7BD76C}"/>
                      </a:ext>
                    </a:extLst>
                  </p:cNvPr>
                  <p:cNvSpPr/>
                  <p:nvPr/>
                </p:nvSpPr>
                <p:spPr>
                  <a:xfrm>
                    <a:off x="1293991" y="4047614"/>
                    <a:ext cx="26670" cy="25631"/>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367;p83">
                    <a:extLst>
                      <a:ext uri="{FF2B5EF4-FFF2-40B4-BE49-F238E27FC236}">
                        <a16:creationId xmlns:a16="http://schemas.microsoft.com/office/drawing/2014/main" id="{77974616-DDDA-27B3-2522-EBE987737154}"/>
                      </a:ext>
                    </a:extLst>
                  </p:cNvPr>
                  <p:cNvSpPr/>
                  <p:nvPr/>
                </p:nvSpPr>
                <p:spPr>
                  <a:xfrm>
                    <a:off x="1161636" y="4073229"/>
                    <a:ext cx="146334" cy="16480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4368;p83">
                  <a:extLst>
                    <a:ext uri="{FF2B5EF4-FFF2-40B4-BE49-F238E27FC236}">
                      <a16:creationId xmlns:a16="http://schemas.microsoft.com/office/drawing/2014/main" id="{E5541AB6-930C-2F11-2252-8778C1B23ECA}"/>
                    </a:ext>
                  </a:extLst>
                </p:cNvPr>
                <p:cNvGrpSpPr/>
                <p:nvPr/>
              </p:nvGrpSpPr>
              <p:grpSpPr>
                <a:xfrm>
                  <a:off x="785350" y="4185661"/>
                  <a:ext cx="376191" cy="102736"/>
                  <a:chOff x="785350" y="4185661"/>
                  <a:chExt cx="376191" cy="102736"/>
                </a:xfrm>
              </p:grpSpPr>
              <p:sp>
                <p:nvSpPr>
                  <p:cNvPr id="332" name="Google Shape;4369;p83">
                    <a:extLst>
                      <a:ext uri="{FF2B5EF4-FFF2-40B4-BE49-F238E27FC236}">
                        <a16:creationId xmlns:a16="http://schemas.microsoft.com/office/drawing/2014/main" id="{787D008F-5BB9-ECA3-9887-A518AB7EAC70}"/>
                      </a:ext>
                    </a:extLst>
                  </p:cNvPr>
                  <p:cNvSpPr/>
                  <p:nvPr/>
                </p:nvSpPr>
                <p:spPr>
                  <a:xfrm>
                    <a:off x="808023" y="4238011"/>
                    <a:ext cx="175636" cy="5"/>
                  </a:xfrm>
                  <a:custGeom>
                    <a:avLst/>
                    <a:gdLst/>
                    <a:ahLst/>
                    <a:cxnLst/>
                    <a:rect l="l" t="t" r="r" b="b"/>
                    <a:pathLst>
                      <a:path w="36648" h="1" fill="none" extrusionOk="0">
                        <a:moveTo>
                          <a:pt x="36648" y="0"/>
                        </a:moveTo>
                        <a:lnTo>
                          <a:pt x="1"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370;p83">
                    <a:extLst>
                      <a:ext uri="{FF2B5EF4-FFF2-40B4-BE49-F238E27FC236}">
                        <a16:creationId xmlns:a16="http://schemas.microsoft.com/office/drawing/2014/main" id="{5581FC71-0011-B655-8A76-540419FBF1AC}"/>
                      </a:ext>
                    </a:extLst>
                  </p:cNvPr>
                  <p:cNvSpPr/>
                  <p:nvPr/>
                </p:nvSpPr>
                <p:spPr>
                  <a:xfrm>
                    <a:off x="983648" y="4185661"/>
                    <a:ext cx="177893" cy="102736"/>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solidFill>
                    <a:srgbClr val="E4E9ED"/>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371;p83">
                    <a:extLst>
                      <a:ext uri="{FF2B5EF4-FFF2-40B4-BE49-F238E27FC236}">
                        <a16:creationId xmlns:a16="http://schemas.microsoft.com/office/drawing/2014/main" id="{B85EBADA-0822-E570-84B2-9A372CE40766}"/>
                      </a:ext>
                    </a:extLst>
                  </p:cNvPr>
                  <p:cNvSpPr/>
                  <p:nvPr/>
                </p:nvSpPr>
                <p:spPr>
                  <a:xfrm>
                    <a:off x="785350" y="4224370"/>
                    <a:ext cx="26646" cy="25631"/>
                  </a:xfrm>
                  <a:custGeom>
                    <a:avLst/>
                    <a:gdLst/>
                    <a:ahLst/>
                    <a:cxnLst/>
                    <a:rect l="l" t="t" r="r" b="b"/>
                    <a:pathLst>
                      <a:path w="5560" h="5351" extrusionOk="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6" name="Google Shape;4372;p83">
                <a:extLst>
                  <a:ext uri="{FF2B5EF4-FFF2-40B4-BE49-F238E27FC236}">
                    <a16:creationId xmlns:a16="http://schemas.microsoft.com/office/drawing/2014/main" id="{F7C78A69-4DB6-42C9-FCDB-ADB3BEC08A33}"/>
                  </a:ext>
                </a:extLst>
              </p:cNvPr>
              <p:cNvGrpSpPr/>
              <p:nvPr/>
            </p:nvGrpSpPr>
            <p:grpSpPr>
              <a:xfrm>
                <a:off x="1501054" y="3605478"/>
                <a:ext cx="526340" cy="249240"/>
                <a:chOff x="1501054" y="3605478"/>
                <a:chExt cx="526340" cy="249240"/>
              </a:xfrm>
            </p:grpSpPr>
            <p:grpSp>
              <p:nvGrpSpPr>
                <p:cNvPr id="322" name="Google Shape;4373;p83">
                  <a:extLst>
                    <a:ext uri="{FF2B5EF4-FFF2-40B4-BE49-F238E27FC236}">
                      <a16:creationId xmlns:a16="http://schemas.microsoft.com/office/drawing/2014/main" id="{257E87EE-7179-4277-98C4-C43965C99430}"/>
                    </a:ext>
                  </a:extLst>
                </p:cNvPr>
                <p:cNvGrpSpPr/>
                <p:nvPr/>
              </p:nvGrpSpPr>
              <p:grpSpPr>
                <a:xfrm>
                  <a:off x="1834208" y="3643867"/>
                  <a:ext cx="193185" cy="25622"/>
                  <a:chOff x="1834208" y="3643867"/>
                  <a:chExt cx="193185" cy="25622"/>
                </a:xfrm>
              </p:grpSpPr>
              <p:sp>
                <p:nvSpPr>
                  <p:cNvPr id="328" name="Google Shape;4374;p83">
                    <a:extLst>
                      <a:ext uri="{FF2B5EF4-FFF2-40B4-BE49-F238E27FC236}">
                        <a16:creationId xmlns:a16="http://schemas.microsoft.com/office/drawing/2014/main" id="{06CB6391-8726-AD5D-5479-DABF69502B76}"/>
                      </a:ext>
                    </a:extLst>
                  </p:cNvPr>
                  <p:cNvSpPr/>
                  <p:nvPr/>
                </p:nvSpPr>
                <p:spPr>
                  <a:xfrm>
                    <a:off x="1834208" y="3655851"/>
                    <a:ext cx="167541" cy="5"/>
                  </a:xfrm>
                  <a:custGeom>
                    <a:avLst/>
                    <a:gdLst/>
                    <a:ahLst/>
                    <a:cxnLst/>
                    <a:rect l="l" t="t" r="r" b="b"/>
                    <a:pathLst>
                      <a:path w="34959" h="1" fill="none" extrusionOk="0">
                        <a:moveTo>
                          <a:pt x="1" y="1"/>
                        </a:moveTo>
                        <a:lnTo>
                          <a:pt x="34959"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375;p83">
                    <a:extLst>
                      <a:ext uri="{FF2B5EF4-FFF2-40B4-BE49-F238E27FC236}">
                        <a16:creationId xmlns:a16="http://schemas.microsoft.com/office/drawing/2014/main" id="{A34AC529-3B5D-0436-3F57-394590D59C37}"/>
                      </a:ext>
                    </a:extLst>
                  </p:cNvPr>
                  <p:cNvSpPr/>
                  <p:nvPr/>
                </p:nvSpPr>
                <p:spPr>
                  <a:xfrm>
                    <a:off x="2000728" y="3643867"/>
                    <a:ext cx="26665" cy="25622"/>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4376;p83">
                  <a:extLst>
                    <a:ext uri="{FF2B5EF4-FFF2-40B4-BE49-F238E27FC236}">
                      <a16:creationId xmlns:a16="http://schemas.microsoft.com/office/drawing/2014/main" id="{815C02B6-835F-48E9-DB5F-EC5F41C4AA7B}"/>
                    </a:ext>
                  </a:extLst>
                </p:cNvPr>
                <p:cNvGrpSpPr/>
                <p:nvPr/>
              </p:nvGrpSpPr>
              <p:grpSpPr>
                <a:xfrm>
                  <a:off x="1501054" y="3605478"/>
                  <a:ext cx="333165" cy="249240"/>
                  <a:chOff x="1501054" y="3605478"/>
                  <a:chExt cx="333165" cy="249240"/>
                </a:xfrm>
              </p:grpSpPr>
              <p:sp>
                <p:nvSpPr>
                  <p:cNvPr id="324" name="Google Shape;4377;p83">
                    <a:extLst>
                      <a:ext uri="{FF2B5EF4-FFF2-40B4-BE49-F238E27FC236}">
                        <a16:creationId xmlns:a16="http://schemas.microsoft.com/office/drawing/2014/main" id="{E5A407AC-7B9A-AD13-DC4B-499B9235B5DF}"/>
                      </a:ext>
                    </a:extLst>
                  </p:cNvPr>
                  <p:cNvSpPr/>
                  <p:nvPr/>
                </p:nvSpPr>
                <p:spPr>
                  <a:xfrm>
                    <a:off x="1656330" y="3605478"/>
                    <a:ext cx="177888" cy="102736"/>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solidFill>
                    <a:srgbClr val="A5B7C5"/>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4378;p83">
                    <a:extLst>
                      <a:ext uri="{FF2B5EF4-FFF2-40B4-BE49-F238E27FC236}">
                        <a16:creationId xmlns:a16="http://schemas.microsoft.com/office/drawing/2014/main" id="{43DA2CDE-4F3D-B45A-0F4B-55F1F2E4498C}"/>
                      </a:ext>
                    </a:extLst>
                  </p:cNvPr>
                  <p:cNvGrpSpPr/>
                  <p:nvPr/>
                </p:nvGrpSpPr>
                <p:grpSpPr>
                  <a:xfrm>
                    <a:off x="1501054" y="3655851"/>
                    <a:ext cx="155286" cy="198867"/>
                    <a:chOff x="1501054" y="3655851"/>
                    <a:chExt cx="155286" cy="198867"/>
                  </a:xfrm>
                </p:grpSpPr>
                <p:sp>
                  <p:nvSpPr>
                    <p:cNvPr id="326" name="Google Shape;4379;p83">
                      <a:extLst>
                        <a:ext uri="{FF2B5EF4-FFF2-40B4-BE49-F238E27FC236}">
                          <a16:creationId xmlns:a16="http://schemas.microsoft.com/office/drawing/2014/main" id="{36CCE9CE-F8F5-5573-464D-C847C2163E62}"/>
                        </a:ext>
                      </a:extLst>
                    </p:cNvPr>
                    <p:cNvSpPr/>
                    <p:nvPr/>
                  </p:nvSpPr>
                  <p:spPr>
                    <a:xfrm>
                      <a:off x="1516351" y="3655851"/>
                      <a:ext cx="139989" cy="186082"/>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380;p83">
                      <a:extLst>
                        <a:ext uri="{FF2B5EF4-FFF2-40B4-BE49-F238E27FC236}">
                          <a16:creationId xmlns:a16="http://schemas.microsoft.com/office/drawing/2014/main" id="{C18AC204-1DED-4C9D-DE4E-4DBE91C16A1C}"/>
                        </a:ext>
                      </a:extLst>
                    </p:cNvPr>
                    <p:cNvSpPr/>
                    <p:nvPr/>
                  </p:nvSpPr>
                  <p:spPr>
                    <a:xfrm>
                      <a:off x="1501054" y="3829092"/>
                      <a:ext cx="26646" cy="25626"/>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7" name="Google Shape;4381;p83">
                <a:extLst>
                  <a:ext uri="{FF2B5EF4-FFF2-40B4-BE49-F238E27FC236}">
                    <a16:creationId xmlns:a16="http://schemas.microsoft.com/office/drawing/2014/main" id="{CA5960EC-C1D8-FD73-B428-A9F7961685AB}"/>
                  </a:ext>
                </a:extLst>
              </p:cNvPr>
              <p:cNvGrpSpPr/>
              <p:nvPr/>
            </p:nvGrpSpPr>
            <p:grpSpPr>
              <a:xfrm>
                <a:off x="724986" y="3800594"/>
                <a:ext cx="532950" cy="302090"/>
                <a:chOff x="724986" y="3800594"/>
                <a:chExt cx="532950" cy="302090"/>
              </a:xfrm>
            </p:grpSpPr>
            <p:grpSp>
              <p:nvGrpSpPr>
                <p:cNvPr id="308" name="Google Shape;4382;p83">
                  <a:extLst>
                    <a:ext uri="{FF2B5EF4-FFF2-40B4-BE49-F238E27FC236}">
                      <a16:creationId xmlns:a16="http://schemas.microsoft.com/office/drawing/2014/main" id="{55948642-F695-9E60-45CF-4BB4496CE9FE}"/>
                    </a:ext>
                  </a:extLst>
                </p:cNvPr>
                <p:cNvGrpSpPr/>
                <p:nvPr/>
              </p:nvGrpSpPr>
              <p:grpSpPr>
                <a:xfrm>
                  <a:off x="724986" y="4044367"/>
                  <a:ext cx="181314" cy="25626"/>
                  <a:chOff x="724986" y="4044367"/>
                  <a:chExt cx="181314" cy="25626"/>
                </a:xfrm>
              </p:grpSpPr>
              <p:sp>
                <p:nvSpPr>
                  <p:cNvPr id="320" name="Google Shape;4383;p83">
                    <a:extLst>
                      <a:ext uri="{FF2B5EF4-FFF2-40B4-BE49-F238E27FC236}">
                        <a16:creationId xmlns:a16="http://schemas.microsoft.com/office/drawing/2014/main" id="{A6AFBC0C-5EAF-F222-CE5C-E016C67027BF}"/>
                      </a:ext>
                    </a:extLst>
                  </p:cNvPr>
                  <p:cNvSpPr/>
                  <p:nvPr/>
                </p:nvSpPr>
                <p:spPr>
                  <a:xfrm>
                    <a:off x="746695" y="4059966"/>
                    <a:ext cx="159605" cy="5"/>
                  </a:xfrm>
                  <a:custGeom>
                    <a:avLst/>
                    <a:gdLst/>
                    <a:ahLst/>
                    <a:cxnLst/>
                    <a:rect l="l" t="t" r="r" b="b"/>
                    <a:pathLst>
                      <a:path w="33303" h="1" fill="none" extrusionOk="0">
                        <a:moveTo>
                          <a:pt x="1" y="1"/>
                        </a:moveTo>
                        <a:lnTo>
                          <a:pt x="3330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384;p83">
                    <a:extLst>
                      <a:ext uri="{FF2B5EF4-FFF2-40B4-BE49-F238E27FC236}">
                        <a16:creationId xmlns:a16="http://schemas.microsoft.com/office/drawing/2014/main" id="{3E2A8E3A-FA6A-C14B-72AB-1FC7F6887EF5}"/>
                      </a:ext>
                    </a:extLst>
                  </p:cNvPr>
                  <p:cNvSpPr/>
                  <p:nvPr/>
                </p:nvSpPr>
                <p:spPr>
                  <a:xfrm>
                    <a:off x="724986" y="4044367"/>
                    <a:ext cx="26646" cy="25626"/>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4385;p83">
                  <a:extLst>
                    <a:ext uri="{FF2B5EF4-FFF2-40B4-BE49-F238E27FC236}">
                      <a16:creationId xmlns:a16="http://schemas.microsoft.com/office/drawing/2014/main" id="{E6B1A3D5-195E-071A-D188-9DDAE695DE03}"/>
                    </a:ext>
                  </a:extLst>
                </p:cNvPr>
                <p:cNvGrpSpPr/>
                <p:nvPr/>
              </p:nvGrpSpPr>
              <p:grpSpPr>
                <a:xfrm>
                  <a:off x="906290" y="3800594"/>
                  <a:ext cx="351646" cy="302090"/>
                  <a:chOff x="906290" y="3800594"/>
                  <a:chExt cx="351646" cy="302090"/>
                </a:xfrm>
              </p:grpSpPr>
              <p:grpSp>
                <p:nvGrpSpPr>
                  <p:cNvPr id="313" name="Google Shape;4386;p83">
                    <a:extLst>
                      <a:ext uri="{FF2B5EF4-FFF2-40B4-BE49-F238E27FC236}">
                        <a16:creationId xmlns:a16="http://schemas.microsoft.com/office/drawing/2014/main" id="{1ECD9A06-7694-8524-85D9-B63AEA05AD82}"/>
                      </a:ext>
                    </a:extLst>
                  </p:cNvPr>
                  <p:cNvGrpSpPr/>
                  <p:nvPr/>
                </p:nvGrpSpPr>
                <p:grpSpPr>
                  <a:xfrm>
                    <a:off x="1084172" y="3842857"/>
                    <a:ext cx="173764" cy="217131"/>
                    <a:chOff x="1084172" y="3842857"/>
                    <a:chExt cx="173764" cy="217131"/>
                  </a:xfrm>
                </p:grpSpPr>
                <p:grpSp>
                  <p:nvGrpSpPr>
                    <p:cNvPr id="316" name="Google Shape;4387;p83">
                      <a:extLst>
                        <a:ext uri="{FF2B5EF4-FFF2-40B4-BE49-F238E27FC236}">
                          <a16:creationId xmlns:a16="http://schemas.microsoft.com/office/drawing/2014/main" id="{25EB453A-A92C-9063-5AD5-845FCAD54C09}"/>
                        </a:ext>
                      </a:extLst>
                    </p:cNvPr>
                    <p:cNvGrpSpPr/>
                    <p:nvPr/>
                  </p:nvGrpSpPr>
                  <p:grpSpPr>
                    <a:xfrm>
                      <a:off x="1156862" y="3936509"/>
                      <a:ext cx="101073" cy="25622"/>
                      <a:chOff x="1156862" y="3936509"/>
                      <a:chExt cx="101073" cy="25622"/>
                    </a:xfrm>
                  </p:grpSpPr>
                  <p:sp>
                    <p:nvSpPr>
                      <p:cNvPr id="318" name="Google Shape;4388;p83">
                        <a:extLst>
                          <a:ext uri="{FF2B5EF4-FFF2-40B4-BE49-F238E27FC236}">
                            <a16:creationId xmlns:a16="http://schemas.microsoft.com/office/drawing/2014/main" id="{2A1C88F7-F87F-A085-97C7-99BE44E717D5}"/>
                          </a:ext>
                        </a:extLst>
                      </p:cNvPr>
                      <p:cNvSpPr/>
                      <p:nvPr/>
                    </p:nvSpPr>
                    <p:spPr>
                      <a:xfrm>
                        <a:off x="1156862" y="3936509"/>
                        <a:ext cx="26651" cy="25622"/>
                      </a:xfrm>
                      <a:custGeom>
                        <a:avLst/>
                        <a:gdLst/>
                        <a:ahLst/>
                        <a:cxnLst/>
                        <a:rect l="l" t="t" r="r" b="b"/>
                        <a:pathLst>
                          <a:path w="5561" h="5349" extrusionOk="0">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389;p83">
                        <a:extLst>
                          <a:ext uri="{FF2B5EF4-FFF2-40B4-BE49-F238E27FC236}">
                            <a16:creationId xmlns:a16="http://schemas.microsoft.com/office/drawing/2014/main" id="{DA8ABF95-B9EA-0E24-0E18-B04D604B4F7B}"/>
                          </a:ext>
                        </a:extLst>
                      </p:cNvPr>
                      <p:cNvSpPr/>
                      <p:nvPr/>
                    </p:nvSpPr>
                    <p:spPr>
                      <a:xfrm>
                        <a:off x="1173592" y="3951414"/>
                        <a:ext cx="84343" cy="5"/>
                      </a:xfrm>
                      <a:custGeom>
                        <a:avLst/>
                        <a:gdLst/>
                        <a:ahLst/>
                        <a:cxnLst/>
                        <a:rect l="l" t="t" r="r" b="b"/>
                        <a:pathLst>
                          <a:path w="17599" h="1" fill="none" extrusionOk="0">
                            <a:moveTo>
                              <a:pt x="17598" y="0"/>
                            </a:moveTo>
                            <a:lnTo>
                              <a:pt x="1"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4390;p83">
                      <a:extLst>
                        <a:ext uri="{FF2B5EF4-FFF2-40B4-BE49-F238E27FC236}">
                          <a16:creationId xmlns:a16="http://schemas.microsoft.com/office/drawing/2014/main" id="{E9F85D09-B6B8-FB1F-0B2F-A3E317C692D2}"/>
                        </a:ext>
                      </a:extLst>
                    </p:cNvPr>
                    <p:cNvSpPr/>
                    <p:nvPr/>
                  </p:nvSpPr>
                  <p:spPr>
                    <a:xfrm>
                      <a:off x="1084172" y="3842857"/>
                      <a:ext cx="86476" cy="217131"/>
                    </a:xfrm>
                    <a:custGeom>
                      <a:avLst/>
                      <a:gdLst/>
                      <a:ahLst/>
                      <a:cxnLst/>
                      <a:rect l="l" t="t" r="r" b="b"/>
                      <a:pathLst>
                        <a:path w="18044" h="45330" fill="none" extrusionOk="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4391;p83">
                    <a:extLst>
                      <a:ext uri="{FF2B5EF4-FFF2-40B4-BE49-F238E27FC236}">
                        <a16:creationId xmlns:a16="http://schemas.microsoft.com/office/drawing/2014/main" id="{31620CC8-EB0B-0DA0-FA24-B9CFBAE923DA}"/>
                      </a:ext>
                    </a:extLst>
                  </p:cNvPr>
                  <p:cNvSpPr/>
                  <p:nvPr/>
                </p:nvSpPr>
                <p:spPr>
                  <a:xfrm>
                    <a:off x="906290" y="3999967"/>
                    <a:ext cx="177893" cy="102717"/>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solidFill>
                    <a:srgbClr val="667E92"/>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392;p83">
                    <a:extLst>
                      <a:ext uri="{FF2B5EF4-FFF2-40B4-BE49-F238E27FC236}">
                        <a16:creationId xmlns:a16="http://schemas.microsoft.com/office/drawing/2014/main" id="{5A073944-A501-A6C2-213C-C3B63B7BE065}"/>
                      </a:ext>
                    </a:extLst>
                  </p:cNvPr>
                  <p:cNvSpPr/>
                  <p:nvPr/>
                </p:nvSpPr>
                <p:spPr>
                  <a:xfrm>
                    <a:off x="914509" y="3800594"/>
                    <a:ext cx="177888" cy="102731"/>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solidFill>
                    <a:srgbClr val="E6EBEF"/>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4393;p83">
                  <a:extLst>
                    <a:ext uri="{FF2B5EF4-FFF2-40B4-BE49-F238E27FC236}">
                      <a16:creationId xmlns:a16="http://schemas.microsoft.com/office/drawing/2014/main" id="{4433C159-FA05-2AB2-06F2-83690C6FDA5A}"/>
                    </a:ext>
                  </a:extLst>
                </p:cNvPr>
                <p:cNvGrpSpPr/>
                <p:nvPr/>
              </p:nvGrpSpPr>
              <p:grpSpPr>
                <a:xfrm>
                  <a:off x="724986" y="3830189"/>
                  <a:ext cx="189533" cy="25626"/>
                  <a:chOff x="724986" y="3830189"/>
                  <a:chExt cx="189533" cy="25626"/>
                </a:xfrm>
              </p:grpSpPr>
              <p:sp>
                <p:nvSpPr>
                  <p:cNvPr id="311" name="Google Shape;4394;p83">
                    <a:extLst>
                      <a:ext uri="{FF2B5EF4-FFF2-40B4-BE49-F238E27FC236}">
                        <a16:creationId xmlns:a16="http://schemas.microsoft.com/office/drawing/2014/main" id="{D787263B-AA0D-93B2-2E9F-6587D55092CE}"/>
                      </a:ext>
                    </a:extLst>
                  </p:cNvPr>
                  <p:cNvSpPr/>
                  <p:nvPr/>
                </p:nvSpPr>
                <p:spPr>
                  <a:xfrm>
                    <a:off x="724986" y="3830189"/>
                    <a:ext cx="26646" cy="25626"/>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395;p83">
                    <a:extLst>
                      <a:ext uri="{FF2B5EF4-FFF2-40B4-BE49-F238E27FC236}">
                        <a16:creationId xmlns:a16="http://schemas.microsoft.com/office/drawing/2014/main" id="{6399207B-B97E-109E-C3E6-9016D001EB5B}"/>
                      </a:ext>
                    </a:extLst>
                  </p:cNvPr>
                  <p:cNvSpPr/>
                  <p:nvPr/>
                </p:nvSpPr>
                <p:spPr>
                  <a:xfrm>
                    <a:off x="746695" y="3842838"/>
                    <a:ext cx="167824" cy="5"/>
                  </a:xfrm>
                  <a:custGeom>
                    <a:avLst/>
                    <a:gdLst/>
                    <a:ahLst/>
                    <a:cxnLst/>
                    <a:rect l="l" t="t" r="r" b="b"/>
                    <a:pathLst>
                      <a:path w="35018" h="1" fill="none" extrusionOk="0">
                        <a:moveTo>
                          <a:pt x="35017"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85" name="Google Shape;4396;p83">
            <a:extLst>
              <a:ext uri="{FF2B5EF4-FFF2-40B4-BE49-F238E27FC236}">
                <a16:creationId xmlns:a16="http://schemas.microsoft.com/office/drawing/2014/main" id="{97808EEE-4BC7-7159-F187-C3E14BDAFB8F}"/>
              </a:ext>
            </a:extLst>
          </p:cNvPr>
          <p:cNvGrpSpPr/>
          <p:nvPr/>
        </p:nvGrpSpPr>
        <p:grpSpPr>
          <a:xfrm>
            <a:off x="3128562" y="3134952"/>
            <a:ext cx="1212115" cy="1213734"/>
            <a:chOff x="2253298" y="2428317"/>
            <a:chExt cx="948701" cy="935378"/>
          </a:xfrm>
        </p:grpSpPr>
        <p:sp>
          <p:nvSpPr>
            <p:cNvPr id="386" name="Google Shape;4397;p83">
              <a:extLst>
                <a:ext uri="{FF2B5EF4-FFF2-40B4-BE49-F238E27FC236}">
                  <a16:creationId xmlns:a16="http://schemas.microsoft.com/office/drawing/2014/main" id="{68EE5EF3-C365-6841-74EB-B9E402511A04}"/>
                </a:ext>
              </a:extLst>
            </p:cNvPr>
            <p:cNvSpPr/>
            <p:nvPr/>
          </p:nvSpPr>
          <p:spPr>
            <a:xfrm>
              <a:off x="2418065" y="2799334"/>
              <a:ext cx="619167" cy="193359"/>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4398;p83">
              <a:extLst>
                <a:ext uri="{FF2B5EF4-FFF2-40B4-BE49-F238E27FC236}">
                  <a16:creationId xmlns:a16="http://schemas.microsoft.com/office/drawing/2014/main" id="{4863963F-7685-F1E8-23AE-D7F428EBCD44}"/>
                </a:ext>
              </a:extLst>
            </p:cNvPr>
            <p:cNvSpPr/>
            <p:nvPr/>
          </p:nvSpPr>
          <p:spPr>
            <a:xfrm>
              <a:off x="2373234" y="2761962"/>
              <a:ext cx="248482" cy="268106"/>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4399;p83">
              <a:extLst>
                <a:ext uri="{FF2B5EF4-FFF2-40B4-BE49-F238E27FC236}">
                  <a16:creationId xmlns:a16="http://schemas.microsoft.com/office/drawing/2014/main" id="{674EE561-57D0-F191-AE0C-71580E0F1793}"/>
                </a:ext>
              </a:extLst>
            </p:cNvPr>
            <p:cNvSpPr/>
            <p:nvPr/>
          </p:nvSpPr>
          <p:spPr>
            <a:xfrm>
              <a:off x="2726356" y="3024889"/>
              <a:ext cx="2582" cy="9932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4400;p83">
              <a:extLst>
                <a:ext uri="{FF2B5EF4-FFF2-40B4-BE49-F238E27FC236}">
                  <a16:creationId xmlns:a16="http://schemas.microsoft.com/office/drawing/2014/main" id="{0A0CF159-06B2-42F4-23EB-6EE53F8B3954}"/>
                </a:ext>
              </a:extLst>
            </p:cNvPr>
            <p:cNvSpPr/>
            <p:nvPr/>
          </p:nvSpPr>
          <p:spPr>
            <a:xfrm>
              <a:off x="2785174" y="3024884"/>
              <a:ext cx="287220" cy="9933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401;p83">
              <a:extLst>
                <a:ext uri="{FF2B5EF4-FFF2-40B4-BE49-F238E27FC236}">
                  <a16:creationId xmlns:a16="http://schemas.microsoft.com/office/drawing/2014/main" id="{9031FA7F-228C-8970-21F0-C99F558C65D0}"/>
                </a:ext>
              </a:extLst>
            </p:cNvPr>
            <p:cNvSpPr/>
            <p:nvPr/>
          </p:nvSpPr>
          <p:spPr>
            <a:xfrm>
              <a:off x="2382903" y="3024884"/>
              <a:ext cx="287215" cy="9933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402;p83">
              <a:extLst>
                <a:ext uri="{FF2B5EF4-FFF2-40B4-BE49-F238E27FC236}">
                  <a16:creationId xmlns:a16="http://schemas.microsoft.com/office/drawing/2014/main" id="{91D6A4EF-3CBC-AADC-12E7-381D85077FE0}"/>
                </a:ext>
              </a:extLst>
            </p:cNvPr>
            <p:cNvSpPr/>
            <p:nvPr/>
          </p:nvSpPr>
          <p:spPr>
            <a:xfrm>
              <a:off x="2596756" y="3151259"/>
              <a:ext cx="261784" cy="212436"/>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4403;p83">
              <a:extLst>
                <a:ext uri="{FF2B5EF4-FFF2-40B4-BE49-F238E27FC236}">
                  <a16:creationId xmlns:a16="http://schemas.microsoft.com/office/drawing/2014/main" id="{50A9DB87-CF90-6B33-3D58-E43AD7B508E3}"/>
                </a:ext>
              </a:extLst>
            </p:cNvPr>
            <p:cNvSpPr/>
            <p:nvPr/>
          </p:nvSpPr>
          <p:spPr>
            <a:xfrm>
              <a:off x="2940204" y="3151259"/>
              <a:ext cx="261795" cy="212436"/>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4404;p83">
              <a:extLst>
                <a:ext uri="{FF2B5EF4-FFF2-40B4-BE49-F238E27FC236}">
                  <a16:creationId xmlns:a16="http://schemas.microsoft.com/office/drawing/2014/main" id="{012EE70B-3BFA-AFE3-DD4B-AF1B4BEC8CD9}"/>
                </a:ext>
              </a:extLst>
            </p:cNvPr>
            <p:cNvSpPr/>
            <p:nvPr/>
          </p:nvSpPr>
          <p:spPr>
            <a:xfrm>
              <a:off x="2253298" y="3151259"/>
              <a:ext cx="261795" cy="212436"/>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4405;p83">
              <a:extLst>
                <a:ext uri="{FF2B5EF4-FFF2-40B4-BE49-F238E27FC236}">
                  <a16:creationId xmlns:a16="http://schemas.microsoft.com/office/drawing/2014/main" id="{D374225E-6324-99F9-FE80-E6E45DBBF866}"/>
                </a:ext>
              </a:extLst>
            </p:cNvPr>
            <p:cNvSpPr/>
            <p:nvPr/>
          </p:nvSpPr>
          <p:spPr>
            <a:xfrm>
              <a:off x="2718685" y="3113966"/>
              <a:ext cx="17919" cy="17924"/>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4406;p83">
              <a:extLst>
                <a:ext uri="{FF2B5EF4-FFF2-40B4-BE49-F238E27FC236}">
                  <a16:creationId xmlns:a16="http://schemas.microsoft.com/office/drawing/2014/main" id="{B721198E-32A7-A28B-9552-19547BC295C5}"/>
                </a:ext>
              </a:extLst>
            </p:cNvPr>
            <p:cNvSpPr/>
            <p:nvPr/>
          </p:nvSpPr>
          <p:spPr>
            <a:xfrm>
              <a:off x="3062128" y="3113966"/>
              <a:ext cx="17924" cy="17924"/>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4407;p83">
              <a:extLst>
                <a:ext uri="{FF2B5EF4-FFF2-40B4-BE49-F238E27FC236}">
                  <a16:creationId xmlns:a16="http://schemas.microsoft.com/office/drawing/2014/main" id="{7C1AAF02-F7D9-1596-6120-1CAC825B0CB6}"/>
                </a:ext>
              </a:extLst>
            </p:cNvPr>
            <p:cNvSpPr/>
            <p:nvPr/>
          </p:nvSpPr>
          <p:spPr>
            <a:xfrm>
              <a:off x="2375226" y="3113966"/>
              <a:ext cx="17924" cy="17924"/>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4408;p83">
              <a:extLst>
                <a:ext uri="{FF2B5EF4-FFF2-40B4-BE49-F238E27FC236}">
                  <a16:creationId xmlns:a16="http://schemas.microsoft.com/office/drawing/2014/main" id="{03A051E0-E4FB-8E3C-D6B6-ED9B6A4DC717}"/>
                </a:ext>
              </a:extLst>
            </p:cNvPr>
            <p:cNvSpPr/>
            <p:nvPr/>
          </p:nvSpPr>
          <p:spPr>
            <a:xfrm>
              <a:off x="2718685" y="3017224"/>
              <a:ext cx="17919" cy="17919"/>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4409;p83">
              <a:extLst>
                <a:ext uri="{FF2B5EF4-FFF2-40B4-BE49-F238E27FC236}">
                  <a16:creationId xmlns:a16="http://schemas.microsoft.com/office/drawing/2014/main" id="{7F940087-1313-741C-EF38-F79FCE45BC4F}"/>
                </a:ext>
              </a:extLst>
            </p:cNvPr>
            <p:cNvSpPr/>
            <p:nvPr/>
          </p:nvSpPr>
          <p:spPr>
            <a:xfrm>
              <a:off x="2777509" y="3017224"/>
              <a:ext cx="17914" cy="17919"/>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4410;p83">
              <a:extLst>
                <a:ext uri="{FF2B5EF4-FFF2-40B4-BE49-F238E27FC236}">
                  <a16:creationId xmlns:a16="http://schemas.microsoft.com/office/drawing/2014/main" id="{D7FBE91C-B2DA-C7AC-C163-D27C4076091B}"/>
                </a:ext>
              </a:extLst>
            </p:cNvPr>
            <p:cNvSpPr/>
            <p:nvPr/>
          </p:nvSpPr>
          <p:spPr>
            <a:xfrm>
              <a:off x="2659856" y="3017224"/>
              <a:ext cx="17914" cy="17919"/>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411;p83">
              <a:extLst>
                <a:ext uri="{FF2B5EF4-FFF2-40B4-BE49-F238E27FC236}">
                  <a16:creationId xmlns:a16="http://schemas.microsoft.com/office/drawing/2014/main" id="{72898873-BC13-5FB6-43DA-BDE4F9A356E4}"/>
                </a:ext>
              </a:extLst>
            </p:cNvPr>
            <p:cNvSpPr/>
            <p:nvPr/>
          </p:nvSpPr>
          <p:spPr>
            <a:xfrm>
              <a:off x="2726356" y="2667807"/>
              <a:ext cx="2582" cy="99322"/>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412;p83">
              <a:extLst>
                <a:ext uri="{FF2B5EF4-FFF2-40B4-BE49-F238E27FC236}">
                  <a16:creationId xmlns:a16="http://schemas.microsoft.com/office/drawing/2014/main" id="{659B0F22-451A-3FC8-9A5B-0BB99E7469C8}"/>
                </a:ext>
              </a:extLst>
            </p:cNvPr>
            <p:cNvSpPr/>
            <p:nvPr/>
          </p:nvSpPr>
          <p:spPr>
            <a:xfrm>
              <a:off x="2785174" y="2667796"/>
              <a:ext cx="287210" cy="99333"/>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413;p83">
              <a:extLst>
                <a:ext uri="{FF2B5EF4-FFF2-40B4-BE49-F238E27FC236}">
                  <a16:creationId xmlns:a16="http://schemas.microsoft.com/office/drawing/2014/main" id="{01C09836-8B21-D11A-4EAF-83078A2DE65E}"/>
                </a:ext>
              </a:extLst>
            </p:cNvPr>
            <p:cNvSpPr/>
            <p:nvPr/>
          </p:nvSpPr>
          <p:spPr>
            <a:xfrm>
              <a:off x="2382892" y="2667796"/>
              <a:ext cx="287226" cy="99333"/>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414;p83">
              <a:extLst>
                <a:ext uri="{FF2B5EF4-FFF2-40B4-BE49-F238E27FC236}">
                  <a16:creationId xmlns:a16="http://schemas.microsoft.com/office/drawing/2014/main" id="{AD263795-1DA2-F787-D9E1-9E40FBA7D228}"/>
                </a:ext>
              </a:extLst>
            </p:cNvPr>
            <p:cNvSpPr/>
            <p:nvPr/>
          </p:nvSpPr>
          <p:spPr>
            <a:xfrm>
              <a:off x="2596756" y="2428317"/>
              <a:ext cx="261784" cy="212447"/>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415;p83">
              <a:extLst>
                <a:ext uri="{FF2B5EF4-FFF2-40B4-BE49-F238E27FC236}">
                  <a16:creationId xmlns:a16="http://schemas.microsoft.com/office/drawing/2014/main" id="{74FCC7B4-740A-0928-76A6-1DFD817BEB11}"/>
                </a:ext>
              </a:extLst>
            </p:cNvPr>
            <p:cNvSpPr/>
            <p:nvPr/>
          </p:nvSpPr>
          <p:spPr>
            <a:xfrm>
              <a:off x="2940204" y="2428317"/>
              <a:ext cx="261795" cy="212447"/>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416;p83">
              <a:extLst>
                <a:ext uri="{FF2B5EF4-FFF2-40B4-BE49-F238E27FC236}">
                  <a16:creationId xmlns:a16="http://schemas.microsoft.com/office/drawing/2014/main" id="{2C497C9C-EB73-CE3B-1D09-E33E10FA996E}"/>
                </a:ext>
              </a:extLst>
            </p:cNvPr>
            <p:cNvSpPr/>
            <p:nvPr/>
          </p:nvSpPr>
          <p:spPr>
            <a:xfrm>
              <a:off x="2253298" y="2428317"/>
              <a:ext cx="261795" cy="212447"/>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417;p83">
              <a:extLst>
                <a:ext uri="{FF2B5EF4-FFF2-40B4-BE49-F238E27FC236}">
                  <a16:creationId xmlns:a16="http://schemas.microsoft.com/office/drawing/2014/main" id="{55E5BB69-192B-7FDA-47DE-D5473905194F}"/>
                </a:ext>
              </a:extLst>
            </p:cNvPr>
            <p:cNvSpPr/>
            <p:nvPr/>
          </p:nvSpPr>
          <p:spPr>
            <a:xfrm>
              <a:off x="2718685" y="2660136"/>
              <a:ext cx="17919" cy="17919"/>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418;p83">
              <a:extLst>
                <a:ext uri="{FF2B5EF4-FFF2-40B4-BE49-F238E27FC236}">
                  <a16:creationId xmlns:a16="http://schemas.microsoft.com/office/drawing/2014/main" id="{3CFBF8C0-037C-0738-9078-567BD52601C4}"/>
                </a:ext>
              </a:extLst>
            </p:cNvPr>
            <p:cNvSpPr/>
            <p:nvPr/>
          </p:nvSpPr>
          <p:spPr>
            <a:xfrm>
              <a:off x="3062128" y="2660136"/>
              <a:ext cx="17924" cy="17919"/>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419;p83">
              <a:extLst>
                <a:ext uri="{FF2B5EF4-FFF2-40B4-BE49-F238E27FC236}">
                  <a16:creationId xmlns:a16="http://schemas.microsoft.com/office/drawing/2014/main" id="{B1190F0E-5ADC-D2BB-995E-22244AF10BC5}"/>
                </a:ext>
              </a:extLst>
            </p:cNvPr>
            <p:cNvSpPr/>
            <p:nvPr/>
          </p:nvSpPr>
          <p:spPr>
            <a:xfrm>
              <a:off x="2375226" y="2660136"/>
              <a:ext cx="17924" cy="17919"/>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420;p83">
              <a:extLst>
                <a:ext uri="{FF2B5EF4-FFF2-40B4-BE49-F238E27FC236}">
                  <a16:creationId xmlns:a16="http://schemas.microsoft.com/office/drawing/2014/main" id="{9C140985-2797-91C0-A5AE-E0716C894B7B}"/>
                </a:ext>
              </a:extLst>
            </p:cNvPr>
            <p:cNvSpPr/>
            <p:nvPr/>
          </p:nvSpPr>
          <p:spPr>
            <a:xfrm>
              <a:off x="2718685" y="2756878"/>
              <a:ext cx="17919" cy="17919"/>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421;p83">
              <a:extLst>
                <a:ext uri="{FF2B5EF4-FFF2-40B4-BE49-F238E27FC236}">
                  <a16:creationId xmlns:a16="http://schemas.microsoft.com/office/drawing/2014/main" id="{619FF86D-955F-C3D6-20CD-DB40E4F2BE2B}"/>
                </a:ext>
              </a:extLst>
            </p:cNvPr>
            <p:cNvSpPr/>
            <p:nvPr/>
          </p:nvSpPr>
          <p:spPr>
            <a:xfrm>
              <a:off x="2777509" y="2756878"/>
              <a:ext cx="17914" cy="17919"/>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422;p83">
              <a:extLst>
                <a:ext uri="{FF2B5EF4-FFF2-40B4-BE49-F238E27FC236}">
                  <a16:creationId xmlns:a16="http://schemas.microsoft.com/office/drawing/2014/main" id="{4C3BDB61-0E6E-192C-0BE3-BDEAAC012FD3}"/>
                </a:ext>
              </a:extLst>
            </p:cNvPr>
            <p:cNvSpPr/>
            <p:nvPr/>
          </p:nvSpPr>
          <p:spPr>
            <a:xfrm>
              <a:off x="2659856" y="2756878"/>
              <a:ext cx="17914" cy="17919"/>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423;p83">
              <a:extLst>
                <a:ext uri="{FF2B5EF4-FFF2-40B4-BE49-F238E27FC236}">
                  <a16:creationId xmlns:a16="http://schemas.microsoft.com/office/drawing/2014/main" id="{99DC43F5-1230-2D32-DCB9-2172F85466C1}"/>
                </a:ext>
              </a:extLst>
            </p:cNvPr>
            <p:cNvSpPr/>
            <p:nvPr/>
          </p:nvSpPr>
          <p:spPr>
            <a:xfrm>
              <a:off x="2301024" y="2533889"/>
              <a:ext cx="163753" cy="1291"/>
            </a:xfrm>
            <a:custGeom>
              <a:avLst/>
              <a:gdLst/>
              <a:ahLst/>
              <a:cxnLst/>
              <a:rect l="l" t="t" r="r" b="b"/>
              <a:pathLst>
                <a:path w="30824" h="243" extrusionOk="0">
                  <a:moveTo>
                    <a:pt x="121" y="1"/>
                  </a:moveTo>
                  <a:cubicBezTo>
                    <a:pt x="55" y="1"/>
                    <a:pt x="0" y="55"/>
                    <a:pt x="0" y="121"/>
                  </a:cubicBezTo>
                  <a:cubicBezTo>
                    <a:pt x="0" y="187"/>
                    <a:pt x="55" y="243"/>
                    <a:pt x="121" y="243"/>
                  </a:cubicBezTo>
                  <a:lnTo>
                    <a:pt x="30703" y="243"/>
                  </a:lnTo>
                  <a:cubicBezTo>
                    <a:pt x="30769" y="243"/>
                    <a:pt x="30823" y="187"/>
                    <a:pt x="30823" y="121"/>
                  </a:cubicBezTo>
                  <a:cubicBezTo>
                    <a:pt x="30823" y="55"/>
                    <a:pt x="30767" y="1"/>
                    <a:pt x="30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424;p83">
              <a:extLst>
                <a:ext uri="{FF2B5EF4-FFF2-40B4-BE49-F238E27FC236}">
                  <a16:creationId xmlns:a16="http://schemas.microsoft.com/office/drawing/2014/main" id="{F43ECDD9-6BEA-3585-1499-72D1133BF3F3}"/>
                </a:ext>
              </a:extLst>
            </p:cNvPr>
            <p:cNvSpPr/>
            <p:nvPr/>
          </p:nvSpPr>
          <p:spPr>
            <a:xfrm>
              <a:off x="2644918" y="2533889"/>
              <a:ext cx="163747" cy="1291"/>
            </a:xfrm>
            <a:custGeom>
              <a:avLst/>
              <a:gdLst/>
              <a:ahLst/>
              <a:cxnLst/>
              <a:rect l="l" t="t" r="r" b="b"/>
              <a:pathLst>
                <a:path w="30823" h="243" extrusionOk="0">
                  <a:moveTo>
                    <a:pt x="121" y="1"/>
                  </a:moveTo>
                  <a:cubicBezTo>
                    <a:pt x="55" y="1"/>
                    <a:pt x="0" y="55"/>
                    <a:pt x="0" y="121"/>
                  </a:cubicBezTo>
                  <a:cubicBezTo>
                    <a:pt x="0" y="187"/>
                    <a:pt x="55" y="243"/>
                    <a:pt x="121" y="243"/>
                  </a:cubicBezTo>
                  <a:lnTo>
                    <a:pt x="30701" y="243"/>
                  </a:lnTo>
                  <a:cubicBezTo>
                    <a:pt x="30769" y="243"/>
                    <a:pt x="30823" y="187"/>
                    <a:pt x="30823" y="121"/>
                  </a:cubicBezTo>
                  <a:cubicBezTo>
                    <a:pt x="30823" y="55"/>
                    <a:pt x="30767" y="1"/>
                    <a:pt x="30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425;p83">
              <a:extLst>
                <a:ext uri="{FF2B5EF4-FFF2-40B4-BE49-F238E27FC236}">
                  <a16:creationId xmlns:a16="http://schemas.microsoft.com/office/drawing/2014/main" id="{47571252-876B-8647-2105-04B217A86578}"/>
                </a:ext>
              </a:extLst>
            </p:cNvPr>
            <p:cNvSpPr/>
            <p:nvPr/>
          </p:nvSpPr>
          <p:spPr>
            <a:xfrm>
              <a:off x="2990071" y="2533889"/>
              <a:ext cx="163753" cy="1291"/>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426;p83">
              <a:extLst>
                <a:ext uri="{FF2B5EF4-FFF2-40B4-BE49-F238E27FC236}">
                  <a16:creationId xmlns:a16="http://schemas.microsoft.com/office/drawing/2014/main" id="{DA1188F3-6748-B8E3-709C-C4A9F75CD56B}"/>
                </a:ext>
              </a:extLst>
            </p:cNvPr>
            <p:cNvSpPr/>
            <p:nvPr/>
          </p:nvSpPr>
          <p:spPr>
            <a:xfrm>
              <a:off x="2644918" y="3256825"/>
              <a:ext cx="163758" cy="1291"/>
            </a:xfrm>
            <a:custGeom>
              <a:avLst/>
              <a:gdLst/>
              <a:ahLst/>
              <a:cxnLst/>
              <a:rect l="l" t="t" r="r" b="b"/>
              <a:pathLst>
                <a:path w="30825" h="243" extrusionOk="0">
                  <a:moveTo>
                    <a:pt x="121" y="0"/>
                  </a:moveTo>
                  <a:cubicBezTo>
                    <a:pt x="55" y="0"/>
                    <a:pt x="0" y="55"/>
                    <a:pt x="0" y="122"/>
                  </a:cubicBezTo>
                  <a:cubicBezTo>
                    <a:pt x="0" y="188"/>
                    <a:pt x="55" y="242"/>
                    <a:pt x="121" y="242"/>
                  </a:cubicBezTo>
                  <a:lnTo>
                    <a:pt x="30701" y="242"/>
                  </a:lnTo>
                  <a:cubicBezTo>
                    <a:pt x="30769" y="242"/>
                    <a:pt x="30824" y="190"/>
                    <a:pt x="30823" y="122"/>
                  </a:cubicBezTo>
                  <a:cubicBezTo>
                    <a:pt x="30823" y="56"/>
                    <a:pt x="30767" y="0"/>
                    <a:pt x="30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427;p83">
              <a:extLst>
                <a:ext uri="{FF2B5EF4-FFF2-40B4-BE49-F238E27FC236}">
                  <a16:creationId xmlns:a16="http://schemas.microsoft.com/office/drawing/2014/main" id="{668B4C7D-835E-78FC-29A0-CD4A2A4813B4}"/>
                </a:ext>
              </a:extLst>
            </p:cNvPr>
            <p:cNvSpPr/>
            <p:nvPr/>
          </p:nvSpPr>
          <p:spPr>
            <a:xfrm>
              <a:off x="2301427" y="3256825"/>
              <a:ext cx="163758" cy="1291"/>
            </a:xfrm>
            <a:custGeom>
              <a:avLst/>
              <a:gdLst/>
              <a:ahLst/>
              <a:cxnLst/>
              <a:rect l="l" t="t" r="r" b="b"/>
              <a:pathLst>
                <a:path w="30825" h="243" extrusionOk="0">
                  <a:moveTo>
                    <a:pt x="123" y="0"/>
                  </a:moveTo>
                  <a:cubicBezTo>
                    <a:pt x="57" y="0"/>
                    <a:pt x="1" y="55"/>
                    <a:pt x="1" y="122"/>
                  </a:cubicBezTo>
                  <a:cubicBezTo>
                    <a:pt x="1" y="188"/>
                    <a:pt x="57" y="242"/>
                    <a:pt x="123" y="242"/>
                  </a:cubicBezTo>
                  <a:lnTo>
                    <a:pt x="30702" y="242"/>
                  </a:lnTo>
                  <a:cubicBezTo>
                    <a:pt x="30771" y="242"/>
                    <a:pt x="30825" y="190"/>
                    <a:pt x="30823" y="122"/>
                  </a:cubicBezTo>
                  <a:cubicBezTo>
                    <a:pt x="30823" y="56"/>
                    <a:pt x="30769" y="0"/>
                    <a:pt x="30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428;p83">
              <a:extLst>
                <a:ext uri="{FF2B5EF4-FFF2-40B4-BE49-F238E27FC236}">
                  <a16:creationId xmlns:a16="http://schemas.microsoft.com/office/drawing/2014/main" id="{CA94CCEF-2ACA-5DFD-34AA-71ACF3761423}"/>
                </a:ext>
              </a:extLst>
            </p:cNvPr>
            <p:cNvSpPr/>
            <p:nvPr/>
          </p:nvSpPr>
          <p:spPr>
            <a:xfrm>
              <a:off x="2990102" y="3256847"/>
              <a:ext cx="163753" cy="1291"/>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429;p83">
              <a:extLst>
                <a:ext uri="{FF2B5EF4-FFF2-40B4-BE49-F238E27FC236}">
                  <a16:creationId xmlns:a16="http://schemas.microsoft.com/office/drawing/2014/main" id="{DA9A709B-FB8A-2A72-2CCB-89D7FC389719}"/>
                </a:ext>
              </a:extLst>
            </p:cNvPr>
            <p:cNvSpPr/>
            <p:nvPr/>
          </p:nvSpPr>
          <p:spPr>
            <a:xfrm>
              <a:off x="2833559" y="2761962"/>
              <a:ext cx="248503" cy="268106"/>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75389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01;p55">
            <a:extLst>
              <a:ext uri="{FF2B5EF4-FFF2-40B4-BE49-F238E27FC236}">
                <a16:creationId xmlns:a16="http://schemas.microsoft.com/office/drawing/2014/main" id="{6E304BF2-407C-651F-A6F2-6827FDDA2911}"/>
              </a:ext>
            </a:extLst>
          </p:cNvPr>
          <p:cNvSpPr txBox="1">
            <a:spLocks noGrp="1"/>
          </p:cNvSpPr>
          <p:nvPr>
            <p:ph type="title" idx="4294967295"/>
          </p:nvPr>
        </p:nvSpPr>
        <p:spPr>
          <a:xfrm>
            <a:off x="236536" y="1581150"/>
            <a:ext cx="11718925" cy="132556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u-HU" sz="7200" dirty="0"/>
              <a:t>Köszönöm a figyelmet!</a:t>
            </a:r>
          </a:p>
        </p:txBody>
      </p:sp>
      <p:sp>
        <p:nvSpPr>
          <p:cNvPr id="4" name="Tartalom helye 3">
            <a:extLst>
              <a:ext uri="{FF2B5EF4-FFF2-40B4-BE49-F238E27FC236}">
                <a16:creationId xmlns:a16="http://schemas.microsoft.com/office/drawing/2014/main" id="{A8C81E0B-A45B-B766-18E5-369A3C4B9D50}"/>
              </a:ext>
            </a:extLst>
          </p:cNvPr>
          <p:cNvSpPr>
            <a:spLocks noGrp="1"/>
          </p:cNvSpPr>
          <p:nvPr>
            <p:ph idx="4294967295"/>
          </p:nvPr>
        </p:nvSpPr>
        <p:spPr>
          <a:xfrm>
            <a:off x="838199" y="3563938"/>
            <a:ext cx="10515600" cy="4351337"/>
          </a:xfrm>
        </p:spPr>
        <p:txBody>
          <a:bodyPr/>
          <a:lstStyle/>
          <a:p>
            <a:pPr marL="0" indent="0" algn="ctr">
              <a:lnSpc>
                <a:spcPct val="100000"/>
              </a:lnSpc>
              <a:spcBef>
                <a:spcPts val="0"/>
              </a:spcBef>
              <a:buFont typeface="Arial" panose="020B0604020202020204" pitchFamily="34" charset="0"/>
              <a:buNone/>
            </a:pPr>
            <a:r>
              <a:rPr lang="hu-HU" sz="2400" dirty="0">
                <a:latin typeface="IBM Plex Serif SemiBold" panose="02060703050406000203" pitchFamily="18" charset="-18"/>
              </a:rPr>
              <a:t>További kérdései vannak?</a:t>
            </a:r>
            <a:endParaRPr lang="en-US" sz="2400" dirty="0">
              <a:latin typeface="IBM Plex Serif SemiBold" panose="02060703050406000203" pitchFamily="18" charset="-18"/>
            </a:endParaRPr>
          </a:p>
          <a:p>
            <a:pPr marL="0" indent="0" algn="ctr">
              <a:lnSpc>
                <a:spcPct val="100000"/>
              </a:lnSpc>
              <a:spcBef>
                <a:spcPts val="0"/>
              </a:spcBef>
              <a:buFont typeface="Arial" panose="020B0604020202020204" pitchFamily="34" charset="0"/>
              <a:buNone/>
            </a:pPr>
            <a:r>
              <a:rPr lang="hu-HU" sz="2000" dirty="0"/>
              <a:t>példa</a:t>
            </a:r>
            <a:r>
              <a:rPr lang="en-US" sz="2000" dirty="0"/>
              <a:t>email@</a:t>
            </a:r>
            <a:r>
              <a:rPr lang="hu-HU" sz="2000" dirty="0" err="1"/>
              <a:t>uni</a:t>
            </a:r>
            <a:r>
              <a:rPr lang="hu-HU" sz="2000" dirty="0"/>
              <a:t>-pannon</a:t>
            </a:r>
            <a:r>
              <a:rPr lang="en-US" sz="2000" dirty="0"/>
              <a:t>.</a:t>
            </a:r>
            <a:r>
              <a:rPr lang="hu-HU" sz="2000" dirty="0"/>
              <a:t>hu</a:t>
            </a:r>
            <a:endParaRPr lang="en-US" sz="2000" dirty="0"/>
          </a:p>
          <a:p>
            <a:pPr marL="0" indent="0" algn="ctr">
              <a:lnSpc>
                <a:spcPct val="100000"/>
              </a:lnSpc>
              <a:spcBef>
                <a:spcPts val="0"/>
              </a:spcBef>
              <a:buFont typeface="Arial" panose="020B0604020202020204" pitchFamily="34" charset="0"/>
              <a:buNone/>
            </a:pPr>
            <a:r>
              <a:rPr lang="en-US" sz="2000" dirty="0"/>
              <a:t>+3</a:t>
            </a:r>
            <a:r>
              <a:rPr lang="hu-HU" sz="2000" dirty="0"/>
              <a:t>6</a:t>
            </a:r>
            <a:r>
              <a:rPr lang="en-US" sz="2000" dirty="0"/>
              <a:t> </a:t>
            </a:r>
            <a:r>
              <a:rPr lang="hu-HU" sz="2000" dirty="0"/>
              <a:t>00 2 345</a:t>
            </a:r>
            <a:r>
              <a:rPr lang="en-US" sz="2000" dirty="0"/>
              <a:t> </a:t>
            </a:r>
            <a:r>
              <a:rPr lang="hu-HU" sz="2000" dirty="0"/>
              <a:t>678</a:t>
            </a:r>
            <a:endParaRPr lang="en-US" sz="2000" dirty="0"/>
          </a:p>
          <a:p>
            <a:pPr marL="0" indent="0" algn="ctr">
              <a:lnSpc>
                <a:spcPct val="100000"/>
              </a:lnSpc>
              <a:spcBef>
                <a:spcPts val="0"/>
              </a:spcBef>
              <a:buFont typeface="Arial" panose="020B0604020202020204" pitchFamily="34" charset="0"/>
              <a:buNone/>
            </a:pPr>
            <a:r>
              <a:rPr lang="hu-HU" sz="2000" dirty="0"/>
              <a:t>uni-pannon.hu</a:t>
            </a:r>
            <a:endParaRPr lang="en-US" sz="2000" dirty="0"/>
          </a:p>
          <a:p>
            <a:pPr marL="0" indent="0">
              <a:buNone/>
            </a:pPr>
            <a:endParaRPr lang="hu-HU" dirty="0"/>
          </a:p>
        </p:txBody>
      </p:sp>
    </p:spTree>
    <p:extLst>
      <p:ext uri="{BB962C8B-B14F-4D97-AF65-F5344CB8AC3E}">
        <p14:creationId xmlns:p14="http://schemas.microsoft.com/office/powerpoint/2010/main" val="1793686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18;p43">
            <a:extLst>
              <a:ext uri="{FF2B5EF4-FFF2-40B4-BE49-F238E27FC236}">
                <a16:creationId xmlns:a16="http://schemas.microsoft.com/office/drawing/2014/main" id="{D626C82B-9824-8D66-27C7-776D3ABFC297}"/>
              </a:ext>
            </a:extLst>
          </p:cNvPr>
          <p:cNvSpPr txBox="1">
            <a:spLocks/>
          </p:cNvSpPr>
          <p:nvPr/>
        </p:nvSpPr>
        <p:spPr>
          <a:xfrm>
            <a:off x="847529" y="2729530"/>
            <a:ext cx="7438053" cy="9159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spcBef>
                <a:spcPts val="0"/>
              </a:spcBef>
            </a:pPr>
            <a:r>
              <a:rPr lang="hu-HU" dirty="0"/>
              <a:t>Fejezet elválasztó</a:t>
            </a:r>
          </a:p>
        </p:txBody>
      </p:sp>
      <p:sp>
        <p:nvSpPr>
          <p:cNvPr id="5" name="Google Shape;619;p43">
            <a:extLst>
              <a:ext uri="{FF2B5EF4-FFF2-40B4-BE49-F238E27FC236}">
                <a16:creationId xmlns:a16="http://schemas.microsoft.com/office/drawing/2014/main" id="{FF7BF3EF-21F4-21BB-FACF-6F53AB2D30F1}"/>
              </a:ext>
            </a:extLst>
          </p:cNvPr>
          <p:cNvSpPr txBox="1">
            <a:spLocks/>
          </p:cNvSpPr>
          <p:nvPr/>
        </p:nvSpPr>
        <p:spPr>
          <a:xfrm>
            <a:off x="847530" y="1737430"/>
            <a:ext cx="1652100" cy="9159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spcBef>
                <a:spcPts val="0"/>
              </a:spcBef>
            </a:pPr>
            <a:r>
              <a:rPr lang="en" sz="9600" dirty="0"/>
              <a:t>01</a:t>
            </a:r>
          </a:p>
        </p:txBody>
      </p:sp>
      <p:sp>
        <p:nvSpPr>
          <p:cNvPr id="6" name="Google Shape;620;p43">
            <a:extLst>
              <a:ext uri="{FF2B5EF4-FFF2-40B4-BE49-F238E27FC236}">
                <a16:creationId xmlns:a16="http://schemas.microsoft.com/office/drawing/2014/main" id="{98770000-8D7A-DB20-10BF-CEF2A494C1DE}"/>
              </a:ext>
            </a:extLst>
          </p:cNvPr>
          <p:cNvSpPr txBox="1">
            <a:spLocks/>
          </p:cNvSpPr>
          <p:nvPr/>
        </p:nvSpPr>
        <p:spPr>
          <a:xfrm>
            <a:off x="847530" y="3796180"/>
            <a:ext cx="4003500" cy="3750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2pPr>
            <a:lvl3pPr marL="742950" indent="-28575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3pPr>
            <a:lvl4pPr marL="228600" indent="-22860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4pPr>
            <a:lvl5pPr marL="228600" indent="-228600" algn="l" defTabSz="914400" rtl="0" eaLnBrk="1" latinLnBrk="0" hangingPunct="1">
              <a:lnSpc>
                <a:spcPct val="90000"/>
              </a:lnSpc>
              <a:spcBef>
                <a:spcPts val="1000"/>
              </a:spcBef>
              <a:buFont typeface="Arial" panose="020B0604020202020204" pitchFamily="34" charset="0"/>
              <a:buChar char="•"/>
              <a:defRPr lang="hu-HU" sz="1000" kern="1200" dirty="0">
                <a:solidFill>
                  <a:schemeClr val="tx1"/>
                </a:solidFill>
                <a:latin typeface="IBM Plex Serif Light" panose="02060403050406000203" pitchFamily="18" charset="-18"/>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hu-HU" sz="1000" kern="1200" dirty="0" smtClean="0">
                <a:solidFill>
                  <a:schemeClr val="tx1"/>
                </a:solidFill>
                <a:latin typeface="IBM Plex Serif Light" panose="02060403050406000203" pitchFamily="18" charset="-18"/>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hu-HU" sz="1800" i="1" dirty="0">
                <a:latin typeface="IBM Plex Serif SemiBold" panose="02060703050406000203" pitchFamily="18" charset="-18"/>
              </a:rPr>
              <a:t>Alcímet is írhat ide, ha szükséges</a:t>
            </a:r>
            <a:endParaRPr lang="en-US" sz="1800" i="1" dirty="0">
              <a:latin typeface="IBM Plex Serif SemiBold" panose="02060703050406000203" pitchFamily="18" charset="-18"/>
            </a:endParaRPr>
          </a:p>
        </p:txBody>
      </p:sp>
    </p:spTree>
    <p:extLst>
      <p:ext uri="{BB962C8B-B14F-4D97-AF65-F5344CB8AC3E}">
        <p14:creationId xmlns:p14="http://schemas.microsoft.com/office/powerpoint/2010/main" val="30722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r>
              <a:rPr lang="hu-HU" dirty="0">
                <a:solidFill>
                  <a:srgbClr val="285780"/>
                </a:solidFill>
                <a:latin typeface="Raleway Black" pitchFamily="2" charset="-18"/>
              </a:rPr>
              <a:t>Elrendezések</a:t>
            </a:r>
          </a:p>
        </p:txBody>
      </p:sp>
      <p:pic>
        <p:nvPicPr>
          <p:cNvPr id="16" name="Tartalom helye 15"/>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4360" r="14360"/>
          <a:stretch/>
        </p:blipFill>
        <p:spPr/>
      </p:pic>
      <p:sp>
        <p:nvSpPr>
          <p:cNvPr id="3" name="Szöveg helye 2">
            <a:extLst>
              <a:ext uri="{FF2B5EF4-FFF2-40B4-BE49-F238E27FC236}">
                <a16:creationId xmlns:a16="http://schemas.microsoft.com/office/drawing/2014/main" id="{0EB271AC-B7D2-159A-1892-6CD41BA1B862}"/>
              </a:ext>
            </a:extLst>
          </p:cNvPr>
          <p:cNvSpPr>
            <a:spLocks noGrp="1"/>
          </p:cNvSpPr>
          <p:nvPr>
            <p:ph type="body" sz="half" idx="2"/>
          </p:nvPr>
        </p:nvSpPr>
        <p:spPr/>
        <p:txBody>
          <a:bodyPr>
            <a:normAutofit/>
          </a:bodyPr>
          <a:lstStyle/>
          <a:p>
            <a:pPr>
              <a:lnSpc>
                <a:spcPct val="100000"/>
              </a:lnSpc>
            </a:pPr>
            <a:r>
              <a:rPr lang="hu-HU" sz="1600" dirty="0">
                <a:solidFill>
                  <a:schemeClr val="tx1">
                    <a:lumMod val="95000"/>
                    <a:lumOff val="5000"/>
                  </a:schemeClr>
                </a:solidFill>
                <a:latin typeface="IBM Plex Serif Light" panose="02060403050406000203" pitchFamily="18" charset="-18"/>
              </a:rPr>
              <a:t>A következőkben példa elrendezéseket találhat a  prezentációja létrehozásához. </a:t>
            </a:r>
          </a:p>
          <a:p>
            <a:pPr>
              <a:lnSpc>
                <a:spcPct val="100000"/>
              </a:lnSpc>
            </a:pPr>
            <a:r>
              <a:rPr lang="hu-HU" sz="1600" dirty="0">
                <a:solidFill>
                  <a:schemeClr val="tx1">
                    <a:lumMod val="95000"/>
                    <a:lumOff val="5000"/>
                  </a:schemeClr>
                </a:solidFill>
                <a:latin typeface="IBM Plex Serif Light" panose="02060403050406000203" pitchFamily="18" charset="-18"/>
              </a:rPr>
              <a:t>Az oldala elrendezését jobb gombbal kattintva az egéren az </a:t>
            </a:r>
            <a:r>
              <a:rPr lang="hu-HU" sz="1600" b="1" dirty="0">
                <a:solidFill>
                  <a:schemeClr val="tx1">
                    <a:lumMod val="95000"/>
                    <a:lumOff val="5000"/>
                  </a:schemeClr>
                </a:solidFill>
                <a:latin typeface="IBM Plex Serif Light" panose="02060403050406000203" pitchFamily="18" charset="-18"/>
              </a:rPr>
              <a:t>elrendezés</a:t>
            </a:r>
            <a:r>
              <a:rPr lang="hu-HU" sz="1600" dirty="0">
                <a:solidFill>
                  <a:schemeClr val="tx1">
                    <a:lumMod val="95000"/>
                    <a:lumOff val="5000"/>
                  </a:schemeClr>
                </a:solidFill>
                <a:latin typeface="IBM Plex Serif Light" panose="02060403050406000203" pitchFamily="18" charset="-18"/>
              </a:rPr>
              <a:t> menüpontban tudja módosítani az előre létrehozott arculatoknak megfelelően.</a:t>
            </a:r>
          </a:p>
          <a:p>
            <a:pPr>
              <a:lnSpc>
                <a:spcPct val="100000"/>
              </a:lnSpc>
            </a:pPr>
            <a:r>
              <a:rPr lang="hu-HU" sz="1600" dirty="0">
                <a:solidFill>
                  <a:schemeClr val="tx1">
                    <a:lumMod val="95000"/>
                    <a:lumOff val="5000"/>
                  </a:schemeClr>
                </a:solidFill>
                <a:latin typeface="IBM Plex Serif Light" panose="02060403050406000203" pitchFamily="18" charset="-18"/>
              </a:rPr>
              <a:t>Az elrendezések a </a:t>
            </a:r>
            <a:r>
              <a:rPr lang="hu-HU" sz="1600" b="1" dirty="0">
                <a:solidFill>
                  <a:schemeClr val="tx1">
                    <a:lumMod val="95000"/>
                    <a:lumOff val="5000"/>
                  </a:schemeClr>
                </a:solidFill>
                <a:latin typeface="IBM Plex Serif Light" panose="02060403050406000203" pitchFamily="18" charset="-18"/>
              </a:rPr>
              <a:t>Nézet</a:t>
            </a:r>
            <a:r>
              <a:rPr lang="hu-HU" sz="1600" dirty="0">
                <a:solidFill>
                  <a:schemeClr val="tx1">
                    <a:lumMod val="95000"/>
                    <a:lumOff val="5000"/>
                  </a:schemeClr>
                </a:solidFill>
                <a:latin typeface="IBM Plex Serif Light" panose="02060403050406000203" pitchFamily="18" charset="-18"/>
              </a:rPr>
              <a:t> menüben a </a:t>
            </a:r>
            <a:r>
              <a:rPr lang="hu-HU" sz="1600" b="1" dirty="0">
                <a:solidFill>
                  <a:schemeClr val="tx1">
                    <a:lumMod val="95000"/>
                    <a:lumOff val="5000"/>
                  </a:schemeClr>
                </a:solidFill>
                <a:latin typeface="IBM Plex Serif Light" panose="02060403050406000203" pitchFamily="18" charset="-18"/>
              </a:rPr>
              <a:t>Diaminta</a:t>
            </a:r>
            <a:r>
              <a:rPr lang="hu-HU" sz="1600" dirty="0">
                <a:solidFill>
                  <a:schemeClr val="tx1">
                    <a:lumMod val="95000"/>
                    <a:lumOff val="5000"/>
                  </a:schemeClr>
                </a:solidFill>
                <a:latin typeface="IBM Plex Serif Light" panose="02060403050406000203" pitchFamily="18" charset="-18"/>
              </a:rPr>
              <a:t> menüpontban módosíthatók, szerkeszthetők.</a:t>
            </a:r>
          </a:p>
          <a:p>
            <a:pPr>
              <a:lnSpc>
                <a:spcPct val="100000"/>
              </a:lnSpc>
            </a:pPr>
            <a:r>
              <a:rPr lang="hu-HU" dirty="0">
                <a:solidFill>
                  <a:schemeClr val="tx1">
                    <a:lumMod val="95000"/>
                    <a:lumOff val="5000"/>
                  </a:schemeClr>
                </a:solidFill>
              </a:rPr>
              <a:t>A fix grafikai elemek, logók, szöveg-elhelyezések is a diamintában szerkeszthetők. </a:t>
            </a:r>
            <a:endParaRPr lang="hu-HU" sz="1600" dirty="0">
              <a:solidFill>
                <a:schemeClr val="tx1">
                  <a:lumMod val="95000"/>
                  <a:lumOff val="5000"/>
                </a:schemeClr>
              </a:solidFill>
              <a:latin typeface="IBM Plex Serif Light" panose="02060403050406000203" pitchFamily="18" charset="-18"/>
            </a:endParaRPr>
          </a:p>
        </p:txBody>
      </p:sp>
    </p:spTree>
    <p:extLst>
      <p:ext uri="{BB962C8B-B14F-4D97-AF65-F5344CB8AC3E}">
        <p14:creationId xmlns:p14="http://schemas.microsoft.com/office/powerpoint/2010/main" val="671919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4" name="Cím 3"/>
          <p:cNvSpPr>
            <a:spLocks noGrp="1"/>
          </p:cNvSpPr>
          <p:nvPr>
            <p:ph type="title"/>
          </p:nvPr>
        </p:nvSpPr>
        <p:spPr>
          <a:xfrm>
            <a:off x="836612" y="619125"/>
            <a:ext cx="3932237" cy="1168400"/>
          </a:xfrm>
        </p:spPr>
        <p:txBody>
          <a:bodyPr/>
          <a:lstStyle/>
          <a:p>
            <a:r>
              <a:rPr lang="hu-HU" dirty="0">
                <a:latin typeface="Raleway Black" pitchFamily="2" charset="-18"/>
              </a:rPr>
              <a:t>Betűtípusok</a:t>
            </a:r>
          </a:p>
        </p:txBody>
      </p:sp>
      <p:pic>
        <p:nvPicPr>
          <p:cNvPr id="7" name="Tartalom helye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72" r="2572"/>
          <a:stretch/>
        </p:blipFill>
        <p:spPr/>
      </p:pic>
      <p:sp>
        <p:nvSpPr>
          <p:cNvPr id="8" name="Szöveg helye 7">
            <a:extLst>
              <a:ext uri="{FF2B5EF4-FFF2-40B4-BE49-F238E27FC236}">
                <a16:creationId xmlns:a16="http://schemas.microsoft.com/office/drawing/2014/main" id="{CBDB776E-94B1-B9E2-3BFD-3F86AF2EAB1A}"/>
              </a:ext>
            </a:extLst>
          </p:cNvPr>
          <p:cNvSpPr>
            <a:spLocks noGrp="1"/>
          </p:cNvSpPr>
          <p:nvPr>
            <p:ph type="body" sz="half" idx="2"/>
          </p:nvPr>
        </p:nvSpPr>
        <p:spPr/>
        <p:txBody>
          <a:bodyPr>
            <a:normAutofit/>
          </a:bodyPr>
          <a:lstStyle/>
          <a:p>
            <a:pPr>
              <a:lnSpc>
                <a:spcPct val="100000"/>
              </a:lnSpc>
            </a:pPr>
            <a:r>
              <a:rPr lang="hu-HU" i="1" dirty="0">
                <a:latin typeface="IBM Plex Serif SemiBold" panose="02060703050406000203" pitchFamily="18" charset="-18"/>
              </a:rPr>
              <a:t>Elsődleges betűtípusok</a:t>
            </a:r>
          </a:p>
          <a:p>
            <a:pPr>
              <a:lnSpc>
                <a:spcPct val="100000"/>
              </a:lnSpc>
            </a:pPr>
            <a:r>
              <a:rPr lang="hu-HU" sz="1900" dirty="0" err="1">
                <a:latin typeface="Raleway Black" pitchFamily="2" charset="-18"/>
              </a:rPr>
              <a:t>Raleway</a:t>
            </a:r>
            <a:endParaRPr lang="hu-HU" sz="1900" dirty="0">
              <a:latin typeface="Raleway Black" pitchFamily="2" charset="-18"/>
            </a:endParaRPr>
          </a:p>
          <a:p>
            <a:pPr>
              <a:lnSpc>
                <a:spcPct val="100000"/>
              </a:lnSpc>
            </a:pPr>
            <a:r>
              <a:rPr lang="hu-HU" dirty="0"/>
              <a:t>Az arculat egyik fő betűtípusa a </a:t>
            </a:r>
            <a:r>
              <a:rPr lang="hu-HU" dirty="0" err="1"/>
              <a:t>Raleway</a:t>
            </a:r>
            <a:r>
              <a:rPr lang="hu-HU" dirty="0"/>
              <a:t>. </a:t>
            </a:r>
            <a:r>
              <a:rPr lang="hu-HU"/>
              <a:t>melyet </a:t>
            </a:r>
            <a:r>
              <a:rPr lang="hu-HU" dirty="0"/>
              <a:t>címek kontrasztos kiemeléséhez használhatunk.</a:t>
            </a:r>
          </a:p>
          <a:p>
            <a:pPr>
              <a:lnSpc>
                <a:spcPct val="100000"/>
              </a:lnSpc>
            </a:pPr>
            <a:r>
              <a:rPr lang="hu-HU" dirty="0"/>
              <a:t>IBM </a:t>
            </a:r>
            <a:r>
              <a:rPr lang="hu-HU" dirty="0" err="1"/>
              <a:t>Plex</a:t>
            </a:r>
            <a:r>
              <a:rPr lang="hu-HU" dirty="0"/>
              <a:t> Serif</a:t>
            </a:r>
          </a:p>
          <a:p>
            <a:pPr>
              <a:lnSpc>
                <a:spcPct val="100000"/>
              </a:lnSpc>
            </a:pPr>
            <a:r>
              <a:rPr lang="hu-HU" dirty="0"/>
              <a:t>Talpas betűtípusként az IBM </a:t>
            </a:r>
            <a:r>
              <a:rPr lang="hu-HU" dirty="0" err="1"/>
              <a:t>Plex</a:t>
            </a:r>
            <a:r>
              <a:rPr lang="hu-HU" dirty="0"/>
              <a:t> Serif használható folyószövegekhez, illetve az </a:t>
            </a:r>
            <a:r>
              <a:rPr lang="en-US" i="1" dirty="0">
                <a:latin typeface="IBM Plex Serif SemiBold" panose="02060703050406000203" pitchFamily="18" charset="-18"/>
              </a:rPr>
              <a:t>IBM Plex Serif </a:t>
            </a:r>
            <a:r>
              <a:rPr lang="en-US" i="1" dirty="0" err="1">
                <a:latin typeface="IBM Plex Serif SemiBold" panose="02060703050406000203" pitchFamily="18" charset="-18"/>
              </a:rPr>
              <a:t>SemiBold</a:t>
            </a:r>
            <a:r>
              <a:rPr lang="hu-HU" i="1" dirty="0">
                <a:latin typeface="IBM Plex Serif SemiBold" panose="02060703050406000203" pitchFamily="18" charset="-18"/>
              </a:rPr>
              <a:t> </a:t>
            </a:r>
            <a:r>
              <a:rPr lang="en-US" i="1" dirty="0">
                <a:latin typeface="IBM Plex Serif SemiBold" panose="02060703050406000203" pitchFamily="18" charset="-18"/>
              </a:rPr>
              <a:t>Italic</a:t>
            </a:r>
            <a:r>
              <a:rPr lang="hu-HU" i="1" dirty="0">
                <a:latin typeface="IBM Plex Serif SemiBold" panose="02060703050406000203" pitchFamily="18" charset="-18"/>
              </a:rPr>
              <a:t>, </a:t>
            </a:r>
            <a:r>
              <a:rPr lang="hu-HU" dirty="0"/>
              <a:t>mely alcímek írásához ajánlott, megfelelő méret alkalmazásával.</a:t>
            </a:r>
          </a:p>
        </p:txBody>
      </p:sp>
    </p:spTree>
    <p:extLst>
      <p:ext uri="{BB962C8B-B14F-4D97-AF65-F5344CB8AC3E}">
        <p14:creationId xmlns:p14="http://schemas.microsoft.com/office/powerpoint/2010/main" val="257360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A94AA362-B33D-0B42-4DC1-10FAEB2D93F7}"/>
              </a:ext>
            </a:extLst>
          </p:cNvPr>
          <p:cNvSpPr>
            <a:spLocks noGrp="1"/>
          </p:cNvSpPr>
          <p:nvPr>
            <p:ph type="title" idx="4294967295"/>
          </p:nvPr>
        </p:nvSpPr>
        <p:spPr>
          <a:xfrm>
            <a:off x="932805" y="335594"/>
            <a:ext cx="10515600" cy="1325563"/>
          </a:xfrm>
        </p:spPr>
        <p:txBody>
          <a:bodyPr/>
          <a:lstStyle/>
          <a:p>
            <a:r>
              <a:rPr lang="hu-HU" dirty="0"/>
              <a:t>Betűtípusok telepítése</a:t>
            </a:r>
          </a:p>
        </p:txBody>
      </p:sp>
      <p:sp>
        <p:nvSpPr>
          <p:cNvPr id="7" name="Google Shape;1025;p69">
            <a:extLst>
              <a:ext uri="{FF2B5EF4-FFF2-40B4-BE49-F238E27FC236}">
                <a16:creationId xmlns:a16="http://schemas.microsoft.com/office/drawing/2014/main" id="{41C8B646-9686-8B19-7CA4-1B9755B37DE2}"/>
              </a:ext>
            </a:extLst>
          </p:cNvPr>
          <p:cNvSpPr txBox="1"/>
          <p:nvPr/>
        </p:nvSpPr>
        <p:spPr>
          <a:xfrm>
            <a:off x="936323" y="1479461"/>
            <a:ext cx="10684175" cy="149479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hu-HU" dirty="0">
                <a:solidFill>
                  <a:schemeClr val="dk1"/>
                </a:solidFill>
                <a:latin typeface="IBM Plex Serif Light" panose="02060403050406000203" pitchFamily="18" charset="-18"/>
                <a:ea typeface="Mukta"/>
                <a:cs typeface="Mukta"/>
                <a:sym typeface="Mukta"/>
              </a:rPr>
              <a:t>Amennyiben a prezentációja nem jelenne meg megfelelően, szükséges lehet a betűtípusok (fontok) telepítésére. A megosztott betűtípusok (</a:t>
            </a:r>
            <a:r>
              <a:rPr lang="hu-HU" dirty="0" err="1">
                <a:solidFill>
                  <a:schemeClr val="dk1"/>
                </a:solidFill>
                <a:latin typeface="IBM Plex Serif Light" panose="02060403050406000203" pitchFamily="18" charset="-18"/>
                <a:ea typeface="Mukta"/>
                <a:cs typeface="Mukta"/>
                <a:sym typeface="Mukta"/>
              </a:rPr>
              <a:t>Raleway</a:t>
            </a:r>
            <a:r>
              <a:rPr lang="hu-HU" dirty="0">
                <a:solidFill>
                  <a:schemeClr val="dk1"/>
                </a:solidFill>
                <a:latin typeface="IBM Plex Serif Light" panose="02060403050406000203" pitchFamily="18" charset="-18"/>
                <a:ea typeface="Mukta"/>
                <a:cs typeface="Mukta"/>
                <a:sym typeface="Mukta"/>
              </a:rPr>
              <a:t> és IBM </a:t>
            </a:r>
            <a:r>
              <a:rPr lang="hu-HU" dirty="0" err="1">
                <a:solidFill>
                  <a:schemeClr val="dk1"/>
                </a:solidFill>
                <a:latin typeface="IBM Plex Serif Light" panose="02060403050406000203" pitchFamily="18" charset="-18"/>
                <a:ea typeface="Mukta"/>
                <a:cs typeface="Mukta"/>
                <a:sym typeface="Mukta"/>
              </a:rPr>
              <a:t>Plex</a:t>
            </a:r>
            <a:r>
              <a:rPr lang="hu-HU" dirty="0">
                <a:solidFill>
                  <a:schemeClr val="dk1"/>
                </a:solidFill>
                <a:latin typeface="IBM Plex Serif Light" panose="02060403050406000203" pitchFamily="18" charset="-18"/>
                <a:ea typeface="Mukta"/>
                <a:cs typeface="Mukta"/>
                <a:sym typeface="Mukta"/>
              </a:rPr>
              <a:t> Serif) külön mappában találhatók, betűkészlet fájlokként. Az elnevezések a betűtípus neve mögött (Black, </a:t>
            </a:r>
            <a:r>
              <a:rPr lang="hu-HU" dirty="0" err="1">
                <a:solidFill>
                  <a:schemeClr val="dk1"/>
                </a:solidFill>
                <a:latin typeface="IBM Plex Serif Light" panose="02060403050406000203" pitchFamily="18" charset="-18"/>
                <a:ea typeface="Mukta"/>
                <a:cs typeface="Mukta"/>
                <a:sym typeface="Mukta"/>
              </a:rPr>
              <a:t>Bold</a:t>
            </a:r>
            <a:r>
              <a:rPr lang="hu-HU" dirty="0">
                <a:solidFill>
                  <a:schemeClr val="dk1"/>
                </a:solidFill>
                <a:latin typeface="IBM Plex Serif Light" panose="02060403050406000203" pitchFamily="18" charset="-18"/>
                <a:ea typeface="Mukta"/>
                <a:cs typeface="Mukta"/>
                <a:sym typeface="Mukta"/>
              </a:rPr>
              <a:t>, stb.) a betűtípus vastagságára utalnak. Megfelelő használatukhoz az arculati kézikönyvben találhat útmutatást.</a:t>
            </a:r>
            <a:endParaRPr dirty="0">
              <a:solidFill>
                <a:schemeClr val="dk1"/>
              </a:solidFill>
              <a:latin typeface="IBM Plex Serif Light" panose="02060403050406000203" pitchFamily="18" charset="-18"/>
              <a:ea typeface="Mukta"/>
              <a:cs typeface="Mukta"/>
              <a:sym typeface="Mukta"/>
            </a:endParaRPr>
          </a:p>
        </p:txBody>
      </p:sp>
      <p:graphicFrame>
        <p:nvGraphicFramePr>
          <p:cNvPr id="8" name="Google Shape;1026;p69">
            <a:extLst>
              <a:ext uri="{FF2B5EF4-FFF2-40B4-BE49-F238E27FC236}">
                <a16:creationId xmlns:a16="http://schemas.microsoft.com/office/drawing/2014/main" id="{0CC7E373-44C1-C025-4C23-B1CF73E11C98}"/>
              </a:ext>
            </a:extLst>
          </p:cNvPr>
          <p:cNvGraphicFramePr/>
          <p:nvPr>
            <p:extLst>
              <p:ext uri="{D42A27DB-BD31-4B8C-83A1-F6EECF244321}">
                <p14:modId xmlns:p14="http://schemas.microsoft.com/office/powerpoint/2010/main" val="2718719813"/>
              </p:ext>
            </p:extLst>
          </p:nvPr>
        </p:nvGraphicFramePr>
        <p:xfrm>
          <a:off x="932805" y="3273319"/>
          <a:ext cx="5345605" cy="2371920"/>
        </p:xfrm>
        <a:graphic>
          <a:graphicData uri="http://schemas.openxmlformats.org/drawingml/2006/table">
            <a:tbl>
              <a:tblPr>
                <a:noFill/>
              </a:tblPr>
              <a:tblGrid>
                <a:gridCol w="5345605">
                  <a:extLst>
                    <a:ext uri="{9D8B030D-6E8A-4147-A177-3AD203B41FA5}">
                      <a16:colId xmlns:a16="http://schemas.microsoft.com/office/drawing/2014/main" val="20000"/>
                    </a:ext>
                  </a:extLst>
                </a:gridCol>
              </a:tblGrid>
              <a:tr h="469598">
                <a:tc>
                  <a:txBody>
                    <a:bodyPr/>
                    <a:lstStyle/>
                    <a:p>
                      <a:pPr marL="0" lvl="0" indent="0" algn="l" rtl="0">
                        <a:lnSpc>
                          <a:spcPct val="115000"/>
                        </a:lnSpc>
                        <a:spcBef>
                          <a:spcPts val="0"/>
                        </a:spcBef>
                        <a:spcAft>
                          <a:spcPts val="0"/>
                        </a:spcAft>
                        <a:buNone/>
                      </a:pPr>
                      <a:r>
                        <a:rPr lang="hu-HU" sz="2800" dirty="0">
                          <a:solidFill>
                            <a:srgbClr val="285780"/>
                          </a:solidFill>
                          <a:latin typeface="Raleway Black" pitchFamily="2" charset="-18"/>
                          <a:ea typeface="Gentium Book Plus"/>
                          <a:cs typeface="Gentium Book Plus"/>
                          <a:sym typeface="Gentium Book Plus"/>
                        </a:rPr>
                        <a:t>Telepítés</a:t>
                      </a:r>
                      <a:endParaRPr sz="2800" dirty="0">
                        <a:solidFill>
                          <a:srgbClr val="285780"/>
                        </a:solidFill>
                        <a:latin typeface="Raleway Black" pitchFamily="2" charset="-18"/>
                        <a:ea typeface="Gentium Book Plus"/>
                        <a:cs typeface="Gentium Book Plus"/>
                        <a:sym typeface="Gentium Book Plus"/>
                      </a:endParaRPr>
                    </a:p>
                  </a:txBody>
                  <a:tcPr marL="91425" marR="91425" marT="91425" marB="91425"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285780"/>
                      </a:solidFill>
                      <a:prstDash val="solid"/>
                      <a:round/>
                      <a:headEnd type="none" w="med" len="med"/>
                      <a:tailEnd type="none" w="med" len="med"/>
                    </a:lnB>
                    <a:lnTlToBr w="12700" cmpd="sng">
                      <a:noFill/>
                      <a:prstDash val="solid"/>
                    </a:lnTlToBr>
                    <a:lnBlToTr w="12700" cmpd="sng">
                      <a:noFill/>
                      <a:prstDash val="solid"/>
                    </a:lnBlToTr>
                    <a:solidFill>
                      <a:srgbClr val="285780">
                        <a:alpha val="25000"/>
                      </a:srgbClr>
                    </a:solidFill>
                  </a:tcPr>
                </a:tc>
                <a:extLst>
                  <a:ext uri="{0D108BD9-81ED-4DB2-BD59-A6C34878D82A}">
                    <a16:rowId xmlns:a16="http://schemas.microsoft.com/office/drawing/2014/main" val="10000"/>
                  </a:ext>
                </a:extLst>
              </a:tr>
              <a:tr h="1349126">
                <a:tc>
                  <a:txBody>
                    <a:bodyPr/>
                    <a:lstStyle/>
                    <a:p>
                      <a:pPr marL="139700" lvl="0" indent="0" algn="l" rtl="0">
                        <a:lnSpc>
                          <a:spcPct val="115000"/>
                        </a:lnSpc>
                        <a:spcBef>
                          <a:spcPts val="0"/>
                        </a:spcBef>
                        <a:spcAft>
                          <a:spcPts val="0"/>
                        </a:spcAft>
                        <a:buClr>
                          <a:schemeClr val="dk2"/>
                        </a:buClr>
                        <a:buSzPts val="1400"/>
                        <a:buFont typeface="Mukta"/>
                        <a:buNone/>
                      </a:pPr>
                      <a:r>
                        <a:rPr lang="hu-HU" dirty="0">
                          <a:solidFill>
                            <a:schemeClr val="dk1"/>
                          </a:solidFill>
                          <a:latin typeface="IBM Plex Serif Light" panose="02060403050406000203" pitchFamily="18" charset="-18"/>
                          <a:ea typeface="Mukta"/>
                          <a:cs typeface="Mukta"/>
                          <a:sym typeface="Mukta"/>
                        </a:rPr>
                        <a:t>A kívánt betűtípusra bal egérgombbal kattintson duplán, majd feljön a betűtípus telepítő ablaka. Itt a felső </a:t>
                      </a:r>
                      <a:r>
                        <a:rPr lang="hu-HU" b="1" dirty="0">
                          <a:solidFill>
                            <a:schemeClr val="dk1"/>
                          </a:solidFill>
                          <a:latin typeface="IBM Plex Serif SemiBold" panose="02060703050406000203" pitchFamily="18" charset="-18"/>
                          <a:ea typeface="Mukta"/>
                          <a:cs typeface="Mukta"/>
                          <a:sym typeface="Mukta"/>
                        </a:rPr>
                        <a:t>telepítés</a:t>
                      </a:r>
                      <a:r>
                        <a:rPr lang="hu-HU" dirty="0">
                          <a:solidFill>
                            <a:schemeClr val="dk1"/>
                          </a:solidFill>
                          <a:latin typeface="IBM Plex Serif Light" panose="02060403050406000203" pitchFamily="18" charset="-18"/>
                          <a:ea typeface="Mukta"/>
                          <a:cs typeface="Mukta"/>
                          <a:sym typeface="Mukta"/>
                        </a:rPr>
                        <a:t> gombra kattintva a betűtípus települni fog a számítógépére. </a:t>
                      </a:r>
                      <a:endParaRPr dirty="0">
                        <a:solidFill>
                          <a:schemeClr val="dk1"/>
                        </a:solidFill>
                        <a:latin typeface="IBM Plex Serif Light" panose="02060403050406000203" pitchFamily="18" charset="-18"/>
                        <a:ea typeface="Mukta"/>
                        <a:cs typeface="Mukta"/>
                        <a:sym typeface="Mukta"/>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285780"/>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1"/>
                  </a:ext>
                </a:extLst>
              </a:tr>
            </a:tbl>
          </a:graphicData>
        </a:graphic>
      </p:graphicFrame>
      <p:pic>
        <p:nvPicPr>
          <p:cNvPr id="2" name="Kép 1">
            <a:extLst>
              <a:ext uri="{FF2B5EF4-FFF2-40B4-BE49-F238E27FC236}">
                <a16:creationId xmlns:a16="http://schemas.microsoft.com/office/drawing/2014/main" id="{3B97A60C-D0BE-DEE1-418F-6CB09B702993}"/>
              </a:ext>
            </a:extLst>
          </p:cNvPr>
          <p:cNvPicPr>
            <a:picLocks noChangeAspect="1"/>
          </p:cNvPicPr>
          <p:nvPr/>
        </p:nvPicPr>
        <p:blipFill>
          <a:blip r:embed="rId2"/>
          <a:stretch>
            <a:fillRect/>
          </a:stretch>
        </p:blipFill>
        <p:spPr>
          <a:xfrm>
            <a:off x="6698330" y="3240956"/>
            <a:ext cx="4596323" cy="2885368"/>
          </a:xfrm>
          <a:prstGeom prst="rect">
            <a:avLst/>
          </a:prstGeom>
        </p:spPr>
      </p:pic>
    </p:spTree>
    <p:extLst>
      <p:ext uri="{BB962C8B-B14F-4D97-AF65-F5344CB8AC3E}">
        <p14:creationId xmlns:p14="http://schemas.microsoft.com/office/powerpoint/2010/main" val="1512818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E74C5B8D-A284-16AF-EE65-8C865C9614C5}"/>
              </a:ext>
            </a:extLst>
          </p:cNvPr>
          <p:cNvSpPr>
            <a:spLocks noGrp="1"/>
          </p:cNvSpPr>
          <p:nvPr>
            <p:ph type="title" idx="4294967295"/>
          </p:nvPr>
        </p:nvSpPr>
        <p:spPr>
          <a:xfrm>
            <a:off x="838242" y="355600"/>
            <a:ext cx="10515600" cy="1325563"/>
          </a:xfrm>
        </p:spPr>
        <p:txBody>
          <a:bodyPr/>
          <a:lstStyle/>
          <a:p>
            <a:r>
              <a:rPr lang="hu-HU" dirty="0"/>
              <a:t>Táblázat példa</a:t>
            </a:r>
          </a:p>
        </p:txBody>
      </p:sp>
      <p:sp>
        <p:nvSpPr>
          <p:cNvPr id="7" name="Google Shape;1018;p68">
            <a:extLst>
              <a:ext uri="{FF2B5EF4-FFF2-40B4-BE49-F238E27FC236}">
                <a16:creationId xmlns:a16="http://schemas.microsoft.com/office/drawing/2014/main" id="{609A2B2D-8703-48D1-A3B8-9A77A57F9F12}"/>
              </a:ext>
            </a:extLst>
          </p:cNvPr>
          <p:cNvSpPr txBox="1"/>
          <p:nvPr/>
        </p:nvSpPr>
        <p:spPr>
          <a:xfrm>
            <a:off x="838158" y="1424311"/>
            <a:ext cx="10429918" cy="98104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hu-HU" b="1" dirty="0">
                <a:solidFill>
                  <a:schemeClr val="dk1"/>
                </a:solidFill>
                <a:latin typeface="IBM Plex Serif SemiBold" panose="02060703050406000203" pitchFamily="18" charset="-18"/>
                <a:ea typeface="Mukta"/>
                <a:cs typeface="Mukta"/>
                <a:sym typeface="Mukta"/>
              </a:rPr>
              <a:t>Megjegyzés</a:t>
            </a:r>
            <a:r>
              <a:rPr lang="en" b="1" dirty="0">
                <a:solidFill>
                  <a:schemeClr val="dk1"/>
                </a:solidFill>
                <a:latin typeface="IBM Plex Serif SemiBold" panose="02060703050406000203" pitchFamily="18" charset="-18"/>
                <a:ea typeface="Mukta"/>
                <a:cs typeface="Mukta"/>
                <a:sym typeface="Mukta"/>
              </a:rPr>
              <a:t>: </a:t>
            </a:r>
            <a:r>
              <a:rPr lang="hu-HU" dirty="0">
                <a:solidFill>
                  <a:schemeClr val="dk1"/>
                </a:solidFill>
                <a:latin typeface="IBM Plex Serif Light" panose="02060403050406000203" pitchFamily="18" charset="-18"/>
                <a:ea typeface="Mukta"/>
                <a:cs typeface="Mukta"/>
                <a:sym typeface="Mukta"/>
              </a:rPr>
              <a:t>Az alábbi táblázat fejléce az elsődleges sötétkék szín, de 75%-os átlátszóságra állítva. A főszínek kizárólag </a:t>
            </a:r>
            <a:r>
              <a:rPr lang="hu-HU" dirty="0" err="1">
                <a:solidFill>
                  <a:schemeClr val="dk1"/>
                </a:solidFill>
                <a:latin typeface="IBM Plex Serif Light" panose="02060403050406000203" pitchFamily="18" charset="-18"/>
                <a:ea typeface="Mukta"/>
                <a:cs typeface="Mukta"/>
                <a:sym typeface="Mukta"/>
              </a:rPr>
              <a:t>összegyetemi</a:t>
            </a:r>
            <a:r>
              <a:rPr lang="hu-HU" dirty="0">
                <a:solidFill>
                  <a:schemeClr val="dk1"/>
                </a:solidFill>
                <a:latin typeface="IBM Plex Serif Light" panose="02060403050406000203" pitchFamily="18" charset="-18"/>
                <a:ea typeface="Mukta"/>
                <a:cs typeface="Mukta"/>
                <a:sym typeface="Mukta"/>
              </a:rPr>
              <a:t> megjelenésben használhatóak. Az elsődleges színek a sötétkék (HEX: #285780)  és a türkiz (HEX: #00B0B9).</a:t>
            </a:r>
            <a:endParaRPr sz="2200" b="1" dirty="0">
              <a:latin typeface="IBM Plex Serif SemiBold" panose="020F0502020204030204" pitchFamily="18" charset="-18"/>
              <a:ea typeface="Gentium Book Plus"/>
              <a:cs typeface="Gentium Book Plus"/>
              <a:sym typeface="Mukta"/>
            </a:endParaRPr>
          </a:p>
        </p:txBody>
      </p:sp>
      <p:graphicFrame>
        <p:nvGraphicFramePr>
          <p:cNvPr id="8" name="Google Shape;1019;p68">
            <a:extLst>
              <a:ext uri="{FF2B5EF4-FFF2-40B4-BE49-F238E27FC236}">
                <a16:creationId xmlns:a16="http://schemas.microsoft.com/office/drawing/2014/main" id="{763DDB0F-128B-65FE-4D7F-B6F405A4A63B}"/>
              </a:ext>
            </a:extLst>
          </p:cNvPr>
          <p:cNvGraphicFramePr/>
          <p:nvPr>
            <p:extLst>
              <p:ext uri="{D42A27DB-BD31-4B8C-83A1-F6EECF244321}">
                <p14:modId xmlns:p14="http://schemas.microsoft.com/office/powerpoint/2010/main" val="930834137"/>
              </p:ext>
            </p:extLst>
          </p:nvPr>
        </p:nvGraphicFramePr>
        <p:xfrm>
          <a:off x="838158" y="2595851"/>
          <a:ext cx="10429852" cy="2947699"/>
        </p:xfrm>
        <a:graphic>
          <a:graphicData uri="http://schemas.openxmlformats.org/drawingml/2006/table">
            <a:tbl>
              <a:tblPr>
                <a:noFill/>
              </a:tblPr>
              <a:tblGrid>
                <a:gridCol w="2085984">
                  <a:extLst>
                    <a:ext uri="{9D8B030D-6E8A-4147-A177-3AD203B41FA5}">
                      <a16:colId xmlns:a16="http://schemas.microsoft.com/office/drawing/2014/main" val="20000"/>
                    </a:ext>
                  </a:extLst>
                </a:gridCol>
                <a:gridCol w="2085984">
                  <a:extLst>
                    <a:ext uri="{9D8B030D-6E8A-4147-A177-3AD203B41FA5}">
                      <a16:colId xmlns:a16="http://schemas.microsoft.com/office/drawing/2014/main" val="20001"/>
                    </a:ext>
                  </a:extLst>
                </a:gridCol>
                <a:gridCol w="2085984">
                  <a:extLst>
                    <a:ext uri="{9D8B030D-6E8A-4147-A177-3AD203B41FA5}">
                      <a16:colId xmlns:a16="http://schemas.microsoft.com/office/drawing/2014/main" val="20002"/>
                    </a:ext>
                  </a:extLst>
                </a:gridCol>
                <a:gridCol w="2085984">
                  <a:extLst>
                    <a:ext uri="{9D8B030D-6E8A-4147-A177-3AD203B41FA5}">
                      <a16:colId xmlns:a16="http://schemas.microsoft.com/office/drawing/2014/main" val="20003"/>
                    </a:ext>
                  </a:extLst>
                </a:gridCol>
                <a:gridCol w="2085916">
                  <a:extLst>
                    <a:ext uri="{9D8B030D-6E8A-4147-A177-3AD203B41FA5}">
                      <a16:colId xmlns:a16="http://schemas.microsoft.com/office/drawing/2014/main" val="20004"/>
                    </a:ext>
                  </a:extLst>
                </a:gridCol>
              </a:tblGrid>
              <a:tr h="985770">
                <a:tc>
                  <a:txBody>
                    <a:bodyPr/>
                    <a:lstStyle/>
                    <a:p>
                      <a:pPr marL="0" lvl="0" indent="0" algn="l" rtl="0">
                        <a:lnSpc>
                          <a:spcPct val="115000"/>
                        </a:lnSpc>
                        <a:spcBef>
                          <a:spcPts val="0"/>
                        </a:spcBef>
                        <a:spcAft>
                          <a:spcPts val="0"/>
                        </a:spcAft>
                        <a:buNone/>
                      </a:pPr>
                      <a:r>
                        <a:rPr lang="en" sz="2200" dirty="0">
                          <a:solidFill>
                            <a:schemeClr val="dk1"/>
                          </a:solidFill>
                          <a:latin typeface="IBM Plex Serif SemiBold" panose="02060703050406000203" pitchFamily="18" charset="-18"/>
                          <a:ea typeface="Gentium Book Plus"/>
                          <a:cs typeface="Gentium Book Plus"/>
                          <a:sym typeface="Gentium Book Plus"/>
                        </a:rPr>
                        <a:t>Individual research</a:t>
                      </a:r>
                      <a:endParaRPr sz="2200" dirty="0">
                        <a:solidFill>
                          <a:schemeClr val="dk1"/>
                        </a:solidFill>
                        <a:latin typeface="IBM Plex Serif SemiBold" panose="02060703050406000203" pitchFamily="18" charset="-18"/>
                        <a:ea typeface="Gentium Book Plus"/>
                        <a:cs typeface="Gentium Book Plus"/>
                        <a:sym typeface="Gentium Book Plus"/>
                      </a:endParaRPr>
                    </a:p>
                  </a:txBody>
                  <a:tcPr marL="91425" marR="91425" marT="91425" marB="91425" anchor="b">
                    <a:lnL w="9525" cap="flat" cmpd="sng">
                      <a:solidFill>
                        <a:srgbClr val="D9D9E3">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D9D9E3">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285780">
                        <a:alpha val="25098"/>
                      </a:srgbClr>
                    </a:solidFill>
                  </a:tcPr>
                </a:tc>
                <a:tc>
                  <a:txBody>
                    <a:bodyPr/>
                    <a:lstStyle/>
                    <a:p>
                      <a:pPr marL="0" lvl="0" indent="0" algn="l" rtl="0">
                        <a:lnSpc>
                          <a:spcPct val="115000"/>
                        </a:lnSpc>
                        <a:spcBef>
                          <a:spcPts val="0"/>
                        </a:spcBef>
                        <a:spcAft>
                          <a:spcPts val="0"/>
                        </a:spcAft>
                        <a:buNone/>
                      </a:pPr>
                      <a:r>
                        <a:rPr lang="en" sz="2200" dirty="0">
                          <a:solidFill>
                            <a:schemeClr val="dk1"/>
                          </a:solidFill>
                          <a:latin typeface="IBM Plex Serif SemiBold" panose="02060703050406000203" pitchFamily="18" charset="-18"/>
                          <a:ea typeface="Gentium Book Plus"/>
                          <a:cs typeface="Gentium Book Plus"/>
                          <a:sym typeface="Gentium Book Plus"/>
                        </a:rPr>
                        <a:t>Group discussion</a:t>
                      </a:r>
                      <a:endParaRPr sz="2200" dirty="0">
                        <a:solidFill>
                          <a:schemeClr val="dk1"/>
                        </a:solidFill>
                        <a:latin typeface="IBM Plex Serif SemiBold" panose="02060703050406000203" pitchFamily="18" charset="-18"/>
                        <a:ea typeface="Gentium Book Plus"/>
                        <a:cs typeface="Gentium Book Plus"/>
                        <a:sym typeface="Gentium Book Plus"/>
                      </a:endParaRPr>
                    </a:p>
                  </a:txBody>
                  <a:tcPr marL="91425" marR="9142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D9D9E3">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285780">
                        <a:alpha val="25098"/>
                      </a:srgbClr>
                    </a:solidFill>
                  </a:tcPr>
                </a:tc>
                <a:tc>
                  <a:txBody>
                    <a:bodyPr/>
                    <a:lstStyle/>
                    <a:p>
                      <a:pPr marL="0" lvl="0" indent="0" algn="l" rtl="0">
                        <a:lnSpc>
                          <a:spcPct val="115000"/>
                        </a:lnSpc>
                        <a:spcBef>
                          <a:spcPts val="0"/>
                        </a:spcBef>
                        <a:spcAft>
                          <a:spcPts val="0"/>
                        </a:spcAft>
                        <a:buNone/>
                      </a:pPr>
                      <a:r>
                        <a:rPr lang="en" sz="2200" dirty="0">
                          <a:solidFill>
                            <a:schemeClr val="dk1"/>
                          </a:solidFill>
                          <a:latin typeface="IBM Plex Serif SemiBold" panose="02060703050406000203" pitchFamily="18" charset="-18"/>
                          <a:ea typeface="Gentium Book Plus"/>
                          <a:cs typeface="Gentium Book Plus"/>
                          <a:sym typeface="Gentium Book Plus"/>
                        </a:rPr>
                        <a:t>Glossary Creation </a:t>
                      </a:r>
                      <a:endParaRPr sz="2200" dirty="0">
                        <a:solidFill>
                          <a:schemeClr val="dk1"/>
                        </a:solidFill>
                        <a:latin typeface="IBM Plex Serif SemiBold" panose="02060703050406000203" pitchFamily="18" charset="-18"/>
                        <a:ea typeface="Gentium Book Plus"/>
                        <a:cs typeface="Gentium Book Plus"/>
                        <a:sym typeface="Gentium Book Plus"/>
                      </a:endParaRPr>
                    </a:p>
                  </a:txBody>
                  <a:tcPr marL="91425" marR="9142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D9D9E3">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285780">
                        <a:alpha val="25098"/>
                      </a:srgbClr>
                    </a:solidFill>
                  </a:tcPr>
                </a:tc>
                <a:tc>
                  <a:txBody>
                    <a:bodyPr/>
                    <a:lstStyle/>
                    <a:p>
                      <a:pPr marL="0" lvl="0" indent="0" algn="l" rtl="0">
                        <a:lnSpc>
                          <a:spcPct val="115000"/>
                        </a:lnSpc>
                        <a:spcBef>
                          <a:spcPts val="0"/>
                        </a:spcBef>
                        <a:spcAft>
                          <a:spcPts val="0"/>
                        </a:spcAft>
                        <a:buNone/>
                      </a:pPr>
                      <a:r>
                        <a:rPr lang="en" sz="2200" dirty="0">
                          <a:solidFill>
                            <a:schemeClr val="dk1"/>
                          </a:solidFill>
                          <a:latin typeface="IBM Plex Serif SemiBold" panose="02060703050406000203" pitchFamily="18" charset="-18"/>
                          <a:ea typeface="Gentium Book Plus"/>
                          <a:cs typeface="Gentium Book Plus"/>
                          <a:sym typeface="Gentium Book Plus"/>
                        </a:rPr>
                        <a:t>Discussion</a:t>
                      </a:r>
                      <a:endParaRPr sz="2200" dirty="0">
                        <a:solidFill>
                          <a:schemeClr val="dk1"/>
                        </a:solidFill>
                        <a:latin typeface="IBM Plex Serif SemiBold" panose="02060703050406000203" pitchFamily="18" charset="-18"/>
                        <a:ea typeface="Gentium Book Plus"/>
                        <a:cs typeface="Gentium Book Plus"/>
                        <a:sym typeface="Gentium Book Plus"/>
                      </a:endParaRPr>
                    </a:p>
                  </a:txBody>
                  <a:tcPr marL="91425" marR="9142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D9D9E3">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285780">
                        <a:alpha val="25098"/>
                      </a:srgbClr>
                    </a:solidFill>
                  </a:tcPr>
                </a:tc>
                <a:tc>
                  <a:txBody>
                    <a:bodyPr/>
                    <a:lstStyle/>
                    <a:p>
                      <a:pPr marL="0" lvl="0" indent="0" algn="l" rtl="0">
                        <a:lnSpc>
                          <a:spcPct val="115000"/>
                        </a:lnSpc>
                        <a:spcBef>
                          <a:spcPts val="0"/>
                        </a:spcBef>
                        <a:spcAft>
                          <a:spcPts val="0"/>
                        </a:spcAft>
                        <a:buNone/>
                      </a:pPr>
                      <a:r>
                        <a:rPr lang="en" sz="2200" dirty="0">
                          <a:solidFill>
                            <a:schemeClr val="dk1"/>
                          </a:solidFill>
                          <a:latin typeface="IBM Plex Serif SemiBold" panose="02060703050406000203" pitchFamily="18" charset="-18"/>
                          <a:ea typeface="Gentium Book Plus"/>
                          <a:cs typeface="Gentium Book Plus"/>
                          <a:sym typeface="Gentium Book Plus"/>
                        </a:rPr>
                        <a:t>Homework</a:t>
                      </a:r>
                      <a:endParaRPr sz="2200" dirty="0">
                        <a:solidFill>
                          <a:schemeClr val="dk1"/>
                        </a:solidFill>
                        <a:latin typeface="IBM Plex Serif SemiBold" panose="02060703050406000203" pitchFamily="18" charset="-18"/>
                        <a:ea typeface="Gentium Book Plus"/>
                        <a:cs typeface="Gentium Book Plus"/>
                        <a:sym typeface="Gentium Book Plus"/>
                      </a:endParaRPr>
                    </a:p>
                  </a:txBody>
                  <a:tcPr marL="91425" marR="91425" marT="91425" marB="91425" anchor="b">
                    <a:lnL w="9525" cap="flat" cmpd="sng">
                      <a:solidFill>
                        <a:schemeClr val="dk1"/>
                      </a:solidFill>
                      <a:prstDash val="solid"/>
                      <a:round/>
                      <a:headEnd type="none" w="sm" len="sm"/>
                      <a:tailEnd type="none" w="sm" len="sm"/>
                    </a:lnL>
                    <a:lnR w="9525" cap="flat" cmpd="sng">
                      <a:solidFill>
                        <a:srgbClr val="D9D9E3">
                          <a:alpha val="0"/>
                        </a:srgbClr>
                      </a:solidFill>
                      <a:prstDash val="solid"/>
                      <a:round/>
                      <a:headEnd type="none" w="sm" len="sm"/>
                      <a:tailEnd type="none" w="sm" len="sm"/>
                    </a:lnR>
                    <a:lnT w="9525" cap="flat" cmpd="sng">
                      <a:solidFill>
                        <a:srgbClr val="D9D9E3">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285780">
                        <a:alpha val="25098"/>
                      </a:srgbClr>
                    </a:solidFill>
                  </a:tcPr>
                </a:tc>
                <a:extLst>
                  <a:ext uri="{0D108BD9-81ED-4DB2-BD59-A6C34878D82A}">
                    <a16:rowId xmlns:a16="http://schemas.microsoft.com/office/drawing/2014/main" val="10000"/>
                  </a:ext>
                </a:extLst>
              </a:tr>
              <a:tr h="419867">
                <a:tc rowSpan="3">
                  <a:txBody>
                    <a:bodyPr/>
                    <a:lstStyle/>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Each student researches five medical terms related to different body systems</a:t>
                      </a:r>
                      <a:endParaRPr sz="1300" dirty="0">
                        <a:solidFill>
                          <a:schemeClr val="dk1"/>
                        </a:solidFill>
                        <a:latin typeface="IBM Plex Serif Light" panose="02060403050406000203" pitchFamily="18" charset="-18"/>
                        <a:ea typeface="Mukta"/>
                        <a:cs typeface="Mukta"/>
                        <a:sym typeface="Mukta"/>
                      </a:endParaRPr>
                    </a:p>
                    <a:p>
                      <a:pPr marL="0" lvl="0" indent="0" algn="l" rtl="0">
                        <a:lnSpc>
                          <a:spcPct val="115000"/>
                        </a:lnSpc>
                        <a:spcBef>
                          <a:spcPts val="0"/>
                        </a:spcBef>
                        <a:spcAft>
                          <a:spcPts val="0"/>
                        </a:spcAft>
                        <a:buNone/>
                      </a:pPr>
                      <a:endParaRPr sz="1300" dirty="0">
                        <a:solidFill>
                          <a:schemeClr val="dk1"/>
                        </a:solidFill>
                        <a:latin typeface="IBM Plex Serif Light" panose="02060403050406000203" pitchFamily="18" charset="-18"/>
                        <a:ea typeface="Mukta"/>
                        <a:cs typeface="Mukta"/>
                        <a:sym typeface="Mukta"/>
                      </a:endParaRPr>
                    </a:p>
                  </a:txBody>
                  <a:tcPr marL="91425" marR="91425" marT="91425" marB="91425">
                    <a:lnL w="9525" cap="flat" cmpd="sng">
                      <a:solidFill>
                        <a:srgbClr val="D9D9E3">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bg1"/>
                    </a:solidFill>
                  </a:tcPr>
                </a:tc>
                <a:tc rowSpan="3">
                  <a:txBody>
                    <a:bodyPr/>
                    <a:lstStyle/>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Students form groups.</a:t>
                      </a:r>
                      <a:endParaRPr sz="1300" dirty="0">
                        <a:solidFill>
                          <a:schemeClr val="dk1"/>
                        </a:solidFill>
                        <a:latin typeface="IBM Plex Serif Light" panose="02060403050406000203" pitchFamily="18" charset="-18"/>
                        <a:ea typeface="Mukta"/>
                        <a:cs typeface="Mukta"/>
                        <a:sym typeface="Mukta"/>
                      </a:endParaRPr>
                    </a:p>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Compare definitions and select three most relevant terms per group</a:t>
                      </a:r>
                      <a:endParaRPr sz="1300" dirty="0">
                        <a:solidFill>
                          <a:schemeClr val="dk1"/>
                        </a:solidFill>
                        <a:latin typeface="IBM Plex Serif Light" panose="02060403050406000203" pitchFamily="18" charset="-18"/>
                        <a:ea typeface="Mukta"/>
                        <a:cs typeface="Mukta"/>
                        <a:sym typeface="Mukta"/>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bg1"/>
                    </a:solidFill>
                  </a:tcPr>
                </a:tc>
                <a:tc rowSpan="3">
                  <a:txBody>
                    <a:bodyPr/>
                    <a:lstStyle/>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Groups present selected terms to class, explaining meanings and significance.</a:t>
                      </a:r>
                      <a:endParaRPr sz="1300" dirty="0">
                        <a:solidFill>
                          <a:schemeClr val="dk1"/>
                        </a:solidFill>
                        <a:latin typeface="IBM Plex Serif Light" panose="02060403050406000203" pitchFamily="18" charset="-18"/>
                        <a:ea typeface="Mukta"/>
                        <a:cs typeface="Mukta"/>
                        <a:sym typeface="Mukta"/>
                      </a:endParaRPr>
                    </a:p>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Collaboratively create a glossary</a:t>
                      </a:r>
                      <a:endParaRPr sz="1300" dirty="0">
                        <a:solidFill>
                          <a:schemeClr val="dk1"/>
                        </a:solidFill>
                        <a:latin typeface="IBM Plex Serif Light" panose="02060403050406000203" pitchFamily="18" charset="-18"/>
                        <a:ea typeface="Mukta"/>
                        <a:cs typeface="Mukta"/>
                        <a:sym typeface="Mukta"/>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bg1"/>
                    </a:solidFill>
                  </a:tcPr>
                </a:tc>
                <a:tc rowSpan="3">
                  <a:txBody>
                    <a:bodyPr/>
                    <a:lstStyle/>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Class discusses presented terms and glossary content</a:t>
                      </a:r>
                      <a:endParaRPr sz="1300" dirty="0">
                        <a:solidFill>
                          <a:schemeClr val="dk1"/>
                        </a:solidFill>
                        <a:latin typeface="IBM Plex Serif Light" panose="02060403050406000203" pitchFamily="18" charset="-18"/>
                        <a:ea typeface="Mukta"/>
                        <a:cs typeface="Mukta"/>
                        <a:sym typeface="Mukta"/>
                      </a:endParaRPr>
                    </a:p>
                    <a:p>
                      <a:pPr marL="0" lvl="0" indent="0" algn="l" rtl="0">
                        <a:lnSpc>
                          <a:spcPct val="115000"/>
                        </a:lnSpc>
                        <a:spcBef>
                          <a:spcPts val="0"/>
                        </a:spcBef>
                        <a:spcAft>
                          <a:spcPts val="0"/>
                        </a:spcAft>
                        <a:buNone/>
                      </a:pPr>
                      <a:endParaRPr sz="1300" dirty="0">
                        <a:solidFill>
                          <a:schemeClr val="dk1"/>
                        </a:solidFill>
                        <a:latin typeface="IBM Plex Serif Light" panose="02060403050406000203" pitchFamily="18" charset="-18"/>
                        <a:ea typeface="Mukta"/>
                        <a:cs typeface="Mukta"/>
                        <a:sym typeface="Mukta"/>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bg1"/>
                    </a:solidFill>
                  </a:tcPr>
                </a:tc>
                <a:tc rowSpan="3">
                  <a:txBody>
                    <a:bodyPr/>
                    <a:lstStyle/>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Write a paragraph using at least five terms from the glossary in appropriate medical contexts</a:t>
                      </a:r>
                      <a:endParaRPr sz="1300" dirty="0">
                        <a:solidFill>
                          <a:schemeClr val="dk1"/>
                        </a:solidFill>
                        <a:latin typeface="IBM Plex Serif Light" panose="02060403050406000203" pitchFamily="18" charset="-18"/>
                        <a:ea typeface="Mukta"/>
                        <a:cs typeface="Mukta"/>
                        <a:sym typeface="Mukta"/>
                      </a:endParaRPr>
                    </a:p>
                  </a:txBody>
                  <a:tcPr marL="91425" marR="91425" marT="91425" marB="91425">
                    <a:lnL w="9525" cap="flat" cmpd="sng">
                      <a:solidFill>
                        <a:schemeClr val="dk1"/>
                      </a:solidFill>
                      <a:prstDash val="solid"/>
                      <a:round/>
                      <a:headEnd type="none" w="sm" len="sm"/>
                      <a:tailEnd type="none" w="sm" len="sm"/>
                    </a:lnL>
                    <a:lnR w="9525" cap="flat" cmpd="sng">
                      <a:solidFill>
                        <a:srgbClr val="D9D9E3">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419867">
                <a:tc vMerge="1">
                  <a:txBody>
                    <a:bodyPr/>
                    <a:lstStyle/>
                    <a:p>
                      <a:endParaRPr lang="hu-HU"/>
                    </a:p>
                  </a:txBody>
                  <a:tcPr/>
                </a:tc>
                <a:tc vMerge="1">
                  <a:txBody>
                    <a:bodyPr/>
                    <a:lstStyle/>
                    <a:p>
                      <a:endParaRPr lang="hu-HU"/>
                    </a:p>
                  </a:txBody>
                  <a:tcPr/>
                </a:tc>
                <a:tc vMerge="1">
                  <a:txBody>
                    <a:bodyPr/>
                    <a:lstStyle/>
                    <a:p>
                      <a:endParaRPr lang="hu-HU"/>
                    </a:p>
                  </a:txBody>
                  <a:tcPr/>
                </a:tc>
                <a:tc vMerge="1">
                  <a:txBody>
                    <a:bodyPr/>
                    <a:lstStyle/>
                    <a:p>
                      <a:endParaRPr lang="hu-HU"/>
                    </a:p>
                  </a:txBody>
                  <a:tcPr/>
                </a:tc>
                <a:tc vMerge="1">
                  <a:txBody>
                    <a:bodyPr/>
                    <a:lstStyle/>
                    <a:p>
                      <a:endParaRPr lang="hu-HU"/>
                    </a:p>
                  </a:txBody>
                  <a:tcPr/>
                </a:tc>
                <a:extLst>
                  <a:ext uri="{0D108BD9-81ED-4DB2-BD59-A6C34878D82A}">
                    <a16:rowId xmlns:a16="http://schemas.microsoft.com/office/drawing/2014/main" val="10002"/>
                  </a:ext>
                </a:extLst>
              </a:tr>
              <a:tr h="1122195">
                <a:tc vMerge="1">
                  <a:txBody>
                    <a:bodyPr/>
                    <a:lstStyle/>
                    <a:p>
                      <a:endParaRPr lang="hu-HU"/>
                    </a:p>
                  </a:txBody>
                  <a:tcPr/>
                </a:tc>
                <a:tc vMerge="1">
                  <a:txBody>
                    <a:bodyPr/>
                    <a:lstStyle/>
                    <a:p>
                      <a:endParaRPr lang="hu-HU"/>
                    </a:p>
                  </a:txBody>
                  <a:tcPr/>
                </a:tc>
                <a:tc vMerge="1">
                  <a:txBody>
                    <a:bodyPr/>
                    <a:lstStyle/>
                    <a:p>
                      <a:endParaRPr lang="hu-HU"/>
                    </a:p>
                  </a:txBody>
                  <a:tcPr/>
                </a:tc>
                <a:tc vMerge="1">
                  <a:txBody>
                    <a:bodyPr/>
                    <a:lstStyle/>
                    <a:p>
                      <a:endParaRPr lang="hu-HU"/>
                    </a:p>
                  </a:txBody>
                  <a:tcPr/>
                </a:tc>
                <a:tc vMerge="1">
                  <a:txBody>
                    <a:bodyPr/>
                    <a:lstStyle/>
                    <a:p>
                      <a:endParaRPr lang="hu-HU"/>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9431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01;p55">
            <a:extLst>
              <a:ext uri="{FF2B5EF4-FFF2-40B4-BE49-F238E27FC236}">
                <a16:creationId xmlns:a16="http://schemas.microsoft.com/office/drawing/2014/main" id="{6E304BF2-407C-651F-A6F2-6827FDDA2911}"/>
              </a:ext>
            </a:extLst>
          </p:cNvPr>
          <p:cNvSpPr txBox="1">
            <a:spLocks noGrp="1"/>
          </p:cNvSpPr>
          <p:nvPr>
            <p:ph type="title" idx="4294967295"/>
          </p:nvPr>
        </p:nvSpPr>
        <p:spPr>
          <a:xfrm>
            <a:off x="733407" y="1993833"/>
            <a:ext cx="10515600" cy="132556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2000" dirty="0"/>
              <a:t>98,300,000</a:t>
            </a:r>
            <a:endParaRPr sz="12000" dirty="0"/>
          </a:p>
        </p:txBody>
      </p:sp>
      <p:sp>
        <p:nvSpPr>
          <p:cNvPr id="3" name="Google Shape;802;p55">
            <a:extLst>
              <a:ext uri="{FF2B5EF4-FFF2-40B4-BE49-F238E27FC236}">
                <a16:creationId xmlns:a16="http://schemas.microsoft.com/office/drawing/2014/main" id="{A9383DE0-B9BA-3DB1-F64A-2F7994D66BDB}"/>
              </a:ext>
            </a:extLst>
          </p:cNvPr>
          <p:cNvSpPr txBox="1">
            <a:spLocks/>
          </p:cNvSpPr>
          <p:nvPr/>
        </p:nvSpPr>
        <p:spPr>
          <a:xfrm>
            <a:off x="3042357" y="3550477"/>
            <a:ext cx="5897700" cy="4971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hu-HU" sz="1600" kern="1200" dirty="0" smtClean="0">
                <a:solidFill>
                  <a:schemeClr val="tx1"/>
                </a:solidFill>
                <a:latin typeface="IBM Plex Serif Light" panose="02060403050406000203" pitchFamily="18" charset="-18"/>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2pPr>
            <a:lvl3pPr marL="742950" indent="-28575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3pPr>
            <a:lvl4pPr marL="228600" indent="-22860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4pPr>
            <a:lvl5pPr marL="228600" indent="-228600" algn="l" defTabSz="914400" rtl="0" eaLnBrk="1" latinLnBrk="0" hangingPunct="1">
              <a:lnSpc>
                <a:spcPct val="90000"/>
              </a:lnSpc>
              <a:spcBef>
                <a:spcPts val="1000"/>
              </a:spcBef>
              <a:buFont typeface="Arial" panose="020B0604020202020204" pitchFamily="34" charset="0"/>
              <a:buChar char="•"/>
              <a:defRPr lang="hu-HU" sz="1000" kern="1200" dirty="0">
                <a:solidFill>
                  <a:schemeClr val="tx1"/>
                </a:solidFill>
                <a:latin typeface="IBM Plex Serif Light" panose="02060403050406000203" pitchFamily="18" charset="-18"/>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hu-HU" sz="1000" kern="1200" dirty="0" smtClean="0">
                <a:solidFill>
                  <a:schemeClr val="tx1"/>
                </a:solidFill>
                <a:latin typeface="IBM Plex Serif Light" panose="02060403050406000203" pitchFamily="18" charset="-18"/>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hu-HU" sz="2400" b="1" i="1" dirty="0">
                <a:latin typeface="IBM Plex Serif SemiBold" panose="02060703050406000203" pitchFamily="18" charset="-18"/>
              </a:rPr>
              <a:t>Egy megdöbbentően nagy szám</a:t>
            </a:r>
            <a:endParaRPr lang="en-US" sz="2400" b="1" i="1" dirty="0">
              <a:latin typeface="IBM Plex Serif SemiBold" panose="02060703050406000203" pitchFamily="18" charset="-18"/>
            </a:endParaRPr>
          </a:p>
        </p:txBody>
      </p:sp>
    </p:spTree>
    <p:extLst>
      <p:ext uri="{BB962C8B-B14F-4D97-AF65-F5344CB8AC3E}">
        <p14:creationId xmlns:p14="http://schemas.microsoft.com/office/powerpoint/2010/main" val="149902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A94AA362-B33D-0B42-4DC1-10FAEB2D93F7}"/>
              </a:ext>
            </a:extLst>
          </p:cNvPr>
          <p:cNvSpPr>
            <a:spLocks noGrp="1"/>
          </p:cNvSpPr>
          <p:nvPr>
            <p:ph type="title" idx="4294967295"/>
          </p:nvPr>
        </p:nvSpPr>
        <p:spPr>
          <a:xfrm>
            <a:off x="936322" y="319088"/>
            <a:ext cx="10515600" cy="1325562"/>
          </a:xfrm>
        </p:spPr>
        <p:txBody>
          <a:bodyPr/>
          <a:lstStyle/>
          <a:p>
            <a:r>
              <a:rPr lang="hu-HU" dirty="0"/>
              <a:t>Szöveges példaoldal</a:t>
            </a:r>
          </a:p>
        </p:txBody>
      </p:sp>
      <p:sp>
        <p:nvSpPr>
          <p:cNvPr id="7" name="Google Shape;1025;p69">
            <a:extLst>
              <a:ext uri="{FF2B5EF4-FFF2-40B4-BE49-F238E27FC236}">
                <a16:creationId xmlns:a16="http://schemas.microsoft.com/office/drawing/2014/main" id="{41C8B646-9686-8B19-7CA4-1B9755B37DE2}"/>
              </a:ext>
            </a:extLst>
          </p:cNvPr>
          <p:cNvSpPr txBox="1"/>
          <p:nvPr/>
        </p:nvSpPr>
        <p:spPr>
          <a:xfrm>
            <a:off x="936323" y="1479461"/>
            <a:ext cx="10684175" cy="149479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IBM Plex Serif Light" panose="02060403050406000203" pitchFamily="18" charset="-18"/>
                <a:ea typeface="Mukta"/>
                <a:cs typeface="Mukta"/>
                <a:sym typeface="Mukta"/>
              </a:rPr>
              <a:t>Write an essay exploring the importance of medical terminology in the Bachelor of Science in Health Science program. Explain how a strong grasp of medical terminology is crucial for effective communication among healthcare professionals, accurate documentation, and patient care. Provide examples of specific medical terms used in health science disciplines and describe their significance</a:t>
            </a:r>
            <a:endParaRPr dirty="0">
              <a:solidFill>
                <a:schemeClr val="dk1"/>
              </a:solidFill>
              <a:latin typeface="IBM Plex Serif Light" panose="02060403050406000203" pitchFamily="18" charset="-18"/>
              <a:ea typeface="Mukta"/>
              <a:cs typeface="Mukta"/>
              <a:sym typeface="Mukta"/>
            </a:endParaRPr>
          </a:p>
        </p:txBody>
      </p:sp>
      <p:graphicFrame>
        <p:nvGraphicFramePr>
          <p:cNvPr id="8" name="Google Shape;1026;p69">
            <a:extLst>
              <a:ext uri="{FF2B5EF4-FFF2-40B4-BE49-F238E27FC236}">
                <a16:creationId xmlns:a16="http://schemas.microsoft.com/office/drawing/2014/main" id="{0CC7E373-44C1-C025-4C23-B1CF73E11C98}"/>
              </a:ext>
            </a:extLst>
          </p:cNvPr>
          <p:cNvGraphicFramePr/>
          <p:nvPr>
            <p:extLst>
              <p:ext uri="{D42A27DB-BD31-4B8C-83A1-F6EECF244321}">
                <p14:modId xmlns:p14="http://schemas.microsoft.com/office/powerpoint/2010/main" val="3747600133"/>
              </p:ext>
            </p:extLst>
          </p:nvPr>
        </p:nvGraphicFramePr>
        <p:xfrm>
          <a:off x="936322" y="3247052"/>
          <a:ext cx="10684175" cy="2462888"/>
        </p:xfrm>
        <a:graphic>
          <a:graphicData uri="http://schemas.openxmlformats.org/drawingml/2006/table">
            <a:tbl>
              <a:tblPr>
                <a:noFill/>
              </a:tblPr>
              <a:tblGrid>
                <a:gridCol w="3013037">
                  <a:extLst>
                    <a:ext uri="{9D8B030D-6E8A-4147-A177-3AD203B41FA5}">
                      <a16:colId xmlns:a16="http://schemas.microsoft.com/office/drawing/2014/main" val="20000"/>
                    </a:ext>
                  </a:extLst>
                </a:gridCol>
                <a:gridCol w="3152033">
                  <a:extLst>
                    <a:ext uri="{9D8B030D-6E8A-4147-A177-3AD203B41FA5}">
                      <a16:colId xmlns:a16="http://schemas.microsoft.com/office/drawing/2014/main" val="20001"/>
                    </a:ext>
                  </a:extLst>
                </a:gridCol>
                <a:gridCol w="1959632">
                  <a:extLst>
                    <a:ext uri="{9D8B030D-6E8A-4147-A177-3AD203B41FA5}">
                      <a16:colId xmlns:a16="http://schemas.microsoft.com/office/drawing/2014/main" val="20002"/>
                    </a:ext>
                  </a:extLst>
                </a:gridCol>
                <a:gridCol w="2559473">
                  <a:extLst>
                    <a:ext uri="{9D8B030D-6E8A-4147-A177-3AD203B41FA5}">
                      <a16:colId xmlns:a16="http://schemas.microsoft.com/office/drawing/2014/main" val="20003"/>
                    </a:ext>
                  </a:extLst>
                </a:gridCol>
              </a:tblGrid>
              <a:tr h="577318">
                <a:tc gridSpan="4">
                  <a:txBody>
                    <a:bodyPr/>
                    <a:lstStyle/>
                    <a:p>
                      <a:pPr marL="0" lvl="0" indent="0" algn="l" rtl="0">
                        <a:lnSpc>
                          <a:spcPct val="115000"/>
                        </a:lnSpc>
                        <a:spcBef>
                          <a:spcPts val="0"/>
                        </a:spcBef>
                        <a:spcAft>
                          <a:spcPts val="0"/>
                        </a:spcAft>
                        <a:buNone/>
                      </a:pPr>
                      <a:r>
                        <a:rPr lang="hu-HU" sz="2800" dirty="0">
                          <a:solidFill>
                            <a:srgbClr val="285780"/>
                          </a:solidFill>
                          <a:latin typeface="Raleway Black" pitchFamily="2" charset="-18"/>
                          <a:ea typeface="Gentium Book Plus"/>
                          <a:cs typeface="Gentium Book Plus"/>
                          <a:sym typeface="Gentium Book Plus"/>
                        </a:rPr>
                        <a:t>Kiemelt cím</a:t>
                      </a:r>
                      <a:endParaRPr sz="2800" dirty="0">
                        <a:solidFill>
                          <a:srgbClr val="285780"/>
                        </a:solidFill>
                        <a:latin typeface="Raleway Black" pitchFamily="2" charset="-18"/>
                        <a:ea typeface="Gentium Book Plus"/>
                        <a:cs typeface="Gentium Book Plus"/>
                        <a:sym typeface="Gentium Book Plus"/>
                      </a:endParaRPr>
                    </a:p>
                  </a:txBody>
                  <a:tcPr marL="91425" marR="91425" marT="91425" marB="91425"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285780"/>
                      </a:solidFill>
                      <a:prstDash val="solid"/>
                      <a:round/>
                      <a:headEnd type="none" w="med" len="med"/>
                      <a:tailEnd type="none" w="med" len="med"/>
                    </a:lnB>
                    <a:lnTlToBr w="12700" cmpd="sng">
                      <a:noFill/>
                      <a:prstDash val="solid"/>
                    </a:lnTlToBr>
                    <a:lnBlToTr w="12700" cmpd="sng">
                      <a:noFill/>
                      <a:prstDash val="solid"/>
                    </a:lnBlToTr>
                    <a:solidFill>
                      <a:srgbClr val="285780">
                        <a:alpha val="25000"/>
                      </a:srgbClr>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0"/>
                  </a:ext>
                </a:extLst>
              </a:tr>
              <a:tr h="1826965">
                <a:tc gridSpan="4">
                  <a:txBody>
                    <a:bodyPr/>
                    <a:lstStyle/>
                    <a:p>
                      <a:pPr marL="457200" lvl="0" indent="-317500" algn="l" rtl="0">
                        <a:lnSpc>
                          <a:spcPct val="115000"/>
                        </a:lnSpc>
                        <a:spcBef>
                          <a:spcPts val="0"/>
                        </a:spcBef>
                        <a:spcAft>
                          <a:spcPts val="0"/>
                        </a:spcAft>
                        <a:buClr>
                          <a:schemeClr val="dk2"/>
                        </a:buClr>
                        <a:buSzPts val="1400"/>
                        <a:buFont typeface="Mukta"/>
                        <a:buChar char="●"/>
                      </a:pPr>
                      <a:r>
                        <a:rPr lang="en" dirty="0">
                          <a:solidFill>
                            <a:schemeClr val="dk1"/>
                          </a:solidFill>
                          <a:latin typeface="IBM Plex Serif Light" panose="02060403050406000203" pitchFamily="18" charset="-18"/>
                          <a:ea typeface="Mukta"/>
                          <a:cs typeface="Mukta"/>
                          <a:sym typeface="Mukta"/>
                        </a:rPr>
                        <a:t>Depth of research and understanding demonstrated in the essay</a:t>
                      </a:r>
                      <a:endParaRPr dirty="0">
                        <a:solidFill>
                          <a:schemeClr val="dk1"/>
                        </a:solidFill>
                        <a:latin typeface="IBM Plex Serif Light" panose="02060403050406000203" pitchFamily="18" charset="-18"/>
                        <a:ea typeface="Mukta"/>
                        <a:cs typeface="Mukta"/>
                        <a:sym typeface="Mukta"/>
                      </a:endParaRPr>
                    </a:p>
                    <a:p>
                      <a:pPr marL="457200" lvl="0" indent="-317500" algn="l" rtl="0">
                        <a:lnSpc>
                          <a:spcPct val="115000"/>
                        </a:lnSpc>
                        <a:spcBef>
                          <a:spcPts val="0"/>
                        </a:spcBef>
                        <a:spcAft>
                          <a:spcPts val="0"/>
                        </a:spcAft>
                        <a:buClr>
                          <a:schemeClr val="dk2"/>
                        </a:buClr>
                        <a:buSzPts val="1400"/>
                        <a:buFont typeface="Mukta"/>
                        <a:buChar char="●"/>
                      </a:pPr>
                      <a:r>
                        <a:rPr lang="en" dirty="0">
                          <a:solidFill>
                            <a:schemeClr val="dk1"/>
                          </a:solidFill>
                          <a:latin typeface="IBM Plex Serif Light" panose="02060403050406000203" pitchFamily="18" charset="-18"/>
                          <a:ea typeface="Mukta"/>
                          <a:cs typeface="Mukta"/>
                          <a:sym typeface="Mukta"/>
                        </a:rPr>
                        <a:t>Clarity and coherence of the essay's structure and arguments</a:t>
                      </a:r>
                      <a:endParaRPr dirty="0">
                        <a:solidFill>
                          <a:schemeClr val="dk1"/>
                        </a:solidFill>
                        <a:latin typeface="IBM Plex Serif Light" panose="02060403050406000203" pitchFamily="18" charset="-18"/>
                        <a:ea typeface="Mukta"/>
                        <a:cs typeface="Mukta"/>
                        <a:sym typeface="Mukta"/>
                      </a:endParaRPr>
                    </a:p>
                    <a:p>
                      <a:pPr marL="457200" lvl="0" indent="-317500" algn="l" rtl="0">
                        <a:lnSpc>
                          <a:spcPct val="115000"/>
                        </a:lnSpc>
                        <a:spcBef>
                          <a:spcPts val="0"/>
                        </a:spcBef>
                        <a:spcAft>
                          <a:spcPts val="0"/>
                        </a:spcAft>
                        <a:buClr>
                          <a:schemeClr val="dk2"/>
                        </a:buClr>
                        <a:buSzPts val="1400"/>
                        <a:buFont typeface="Mukta"/>
                        <a:buChar char="●"/>
                      </a:pPr>
                      <a:r>
                        <a:rPr lang="en" dirty="0">
                          <a:solidFill>
                            <a:schemeClr val="dk1"/>
                          </a:solidFill>
                          <a:latin typeface="IBM Plex Serif Light" panose="02060403050406000203" pitchFamily="18" charset="-18"/>
                          <a:ea typeface="Mukta"/>
                          <a:cs typeface="Mukta"/>
                          <a:sym typeface="Mukta"/>
                        </a:rPr>
                        <a:t>Correct usage and explanation of medical terms within the context of health science</a:t>
                      </a:r>
                      <a:endParaRPr dirty="0">
                        <a:solidFill>
                          <a:schemeClr val="dk1"/>
                        </a:solidFill>
                        <a:latin typeface="IBM Plex Serif Light" panose="02060403050406000203" pitchFamily="18" charset="-18"/>
                        <a:ea typeface="Mukta"/>
                        <a:cs typeface="Mukta"/>
                        <a:sym typeface="Mukta"/>
                      </a:endParaRPr>
                    </a:p>
                    <a:p>
                      <a:pPr marL="457200" lvl="0" indent="-317500" algn="l" rtl="0">
                        <a:lnSpc>
                          <a:spcPct val="115000"/>
                        </a:lnSpc>
                        <a:spcBef>
                          <a:spcPts val="0"/>
                        </a:spcBef>
                        <a:spcAft>
                          <a:spcPts val="0"/>
                        </a:spcAft>
                        <a:buClr>
                          <a:schemeClr val="dk2"/>
                        </a:buClr>
                        <a:buSzPts val="1400"/>
                        <a:buFont typeface="Mukta"/>
                        <a:buChar char="●"/>
                      </a:pPr>
                      <a:r>
                        <a:rPr lang="en" dirty="0">
                          <a:solidFill>
                            <a:schemeClr val="dk1"/>
                          </a:solidFill>
                          <a:latin typeface="IBM Plex Serif Light" panose="02060403050406000203" pitchFamily="18" charset="-18"/>
                          <a:ea typeface="Mukta"/>
                          <a:cs typeface="Mukta"/>
                          <a:sym typeface="Mukta"/>
                        </a:rPr>
                        <a:t>Incorporation of relevant examples and real-world applications</a:t>
                      </a:r>
                      <a:endParaRPr dirty="0">
                        <a:solidFill>
                          <a:schemeClr val="dk1"/>
                        </a:solidFill>
                        <a:latin typeface="IBM Plex Serif Light" panose="02060403050406000203" pitchFamily="18" charset="-18"/>
                        <a:ea typeface="Mukta"/>
                        <a:cs typeface="Mukta"/>
                        <a:sym typeface="Mukta"/>
                      </a:endParaRPr>
                    </a:p>
                    <a:p>
                      <a:pPr marL="457200" lvl="0" indent="-317500" algn="l" rtl="0">
                        <a:lnSpc>
                          <a:spcPct val="115000"/>
                        </a:lnSpc>
                        <a:spcBef>
                          <a:spcPts val="0"/>
                        </a:spcBef>
                        <a:spcAft>
                          <a:spcPts val="0"/>
                        </a:spcAft>
                        <a:buClr>
                          <a:schemeClr val="dk2"/>
                        </a:buClr>
                        <a:buSzPts val="1400"/>
                        <a:buFont typeface="Mukta"/>
                        <a:buChar char="●"/>
                      </a:pPr>
                      <a:r>
                        <a:rPr lang="en" dirty="0">
                          <a:solidFill>
                            <a:schemeClr val="dk1"/>
                          </a:solidFill>
                          <a:latin typeface="IBM Plex Serif Light" panose="02060403050406000203" pitchFamily="18" charset="-18"/>
                          <a:ea typeface="Mukta"/>
                          <a:cs typeface="Mukta"/>
                          <a:sym typeface="Mukta"/>
                        </a:rPr>
                        <a:t>Attention to grammar, spelling, and overall presentation</a:t>
                      </a:r>
                      <a:endParaRPr dirty="0">
                        <a:solidFill>
                          <a:schemeClr val="dk1"/>
                        </a:solidFill>
                        <a:latin typeface="IBM Plex Serif Light" panose="02060403050406000203" pitchFamily="18" charset="-18"/>
                        <a:ea typeface="Mukta"/>
                        <a:cs typeface="Mukta"/>
                        <a:sym typeface="Mukta"/>
                      </a:endParaRPr>
                    </a:p>
                  </a:txBody>
                  <a:tcPr marL="91425" marR="91425" marT="91425" marB="91425" anchor="b">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285780"/>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F0F0F0"/>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86046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818;p57">
            <a:extLst>
              <a:ext uri="{FF2B5EF4-FFF2-40B4-BE49-F238E27FC236}">
                <a16:creationId xmlns:a16="http://schemas.microsoft.com/office/drawing/2014/main" id="{A93E4842-5D84-BD25-800B-52AF3834E744}"/>
              </a:ext>
            </a:extLst>
          </p:cNvPr>
          <p:cNvSpPr/>
          <p:nvPr/>
        </p:nvSpPr>
        <p:spPr>
          <a:xfrm>
            <a:off x="5169760" y="1965981"/>
            <a:ext cx="1382700" cy="1382700"/>
          </a:xfrm>
          <a:prstGeom prst="donut">
            <a:avLst>
              <a:gd name="adj" fmla="val 1193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7;p57">
            <a:extLst>
              <a:ext uri="{FF2B5EF4-FFF2-40B4-BE49-F238E27FC236}">
                <a16:creationId xmlns:a16="http://schemas.microsoft.com/office/drawing/2014/main" id="{776D69AE-3276-C01C-9A32-84FD353B5CEE}"/>
              </a:ext>
            </a:extLst>
          </p:cNvPr>
          <p:cNvSpPr/>
          <p:nvPr/>
        </p:nvSpPr>
        <p:spPr>
          <a:xfrm>
            <a:off x="7724350" y="1965981"/>
            <a:ext cx="1382700" cy="1382700"/>
          </a:xfrm>
          <a:prstGeom prst="donut">
            <a:avLst>
              <a:gd name="adj" fmla="val 1193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9;p57">
            <a:extLst>
              <a:ext uri="{FF2B5EF4-FFF2-40B4-BE49-F238E27FC236}">
                <a16:creationId xmlns:a16="http://schemas.microsoft.com/office/drawing/2014/main" id="{ACC03151-AD5E-808F-AEA0-7F066A36390D}"/>
              </a:ext>
            </a:extLst>
          </p:cNvPr>
          <p:cNvSpPr/>
          <p:nvPr/>
        </p:nvSpPr>
        <p:spPr>
          <a:xfrm>
            <a:off x="2630412" y="1965981"/>
            <a:ext cx="1382700" cy="1382700"/>
          </a:xfrm>
          <a:prstGeom prst="donut">
            <a:avLst>
              <a:gd name="adj" fmla="val 1193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ím 4">
            <a:extLst>
              <a:ext uri="{FF2B5EF4-FFF2-40B4-BE49-F238E27FC236}">
                <a16:creationId xmlns:a16="http://schemas.microsoft.com/office/drawing/2014/main" id="{3CF8E49A-6E3E-2A63-6989-C0D013ED69A0}"/>
              </a:ext>
            </a:extLst>
          </p:cNvPr>
          <p:cNvSpPr>
            <a:spLocks noGrp="1"/>
          </p:cNvSpPr>
          <p:nvPr>
            <p:ph type="title" idx="4294967295"/>
          </p:nvPr>
        </p:nvSpPr>
        <p:spPr>
          <a:xfrm>
            <a:off x="838200" y="383566"/>
            <a:ext cx="10515600" cy="1325562"/>
          </a:xfrm>
        </p:spPr>
        <p:txBody>
          <a:bodyPr/>
          <a:lstStyle/>
          <a:p>
            <a:r>
              <a:rPr lang="hu-HU" dirty="0"/>
              <a:t>Százalékok</a:t>
            </a:r>
          </a:p>
        </p:txBody>
      </p:sp>
      <p:sp>
        <p:nvSpPr>
          <p:cNvPr id="8" name="Google Shape;827;p57">
            <a:extLst>
              <a:ext uri="{FF2B5EF4-FFF2-40B4-BE49-F238E27FC236}">
                <a16:creationId xmlns:a16="http://schemas.microsoft.com/office/drawing/2014/main" id="{DD17396C-2167-B464-20F8-7FFD697276EB}"/>
              </a:ext>
            </a:extLst>
          </p:cNvPr>
          <p:cNvSpPr/>
          <p:nvPr/>
        </p:nvSpPr>
        <p:spPr>
          <a:xfrm flipH="1">
            <a:off x="2615412" y="1958356"/>
            <a:ext cx="1397700" cy="1397700"/>
          </a:xfrm>
          <a:prstGeom prst="blockArc">
            <a:avLst>
              <a:gd name="adj1" fmla="val 13091068"/>
              <a:gd name="adj2" fmla="val 16256715"/>
              <a:gd name="adj3" fmla="val 12710"/>
            </a:avLst>
          </a:prstGeom>
          <a:solidFill>
            <a:srgbClr val="285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29;p57">
            <a:extLst>
              <a:ext uri="{FF2B5EF4-FFF2-40B4-BE49-F238E27FC236}">
                <a16:creationId xmlns:a16="http://schemas.microsoft.com/office/drawing/2014/main" id="{2422BB9C-B80F-2B27-6C29-D3A0177C48A7}"/>
              </a:ext>
            </a:extLst>
          </p:cNvPr>
          <p:cNvSpPr/>
          <p:nvPr/>
        </p:nvSpPr>
        <p:spPr>
          <a:xfrm flipH="1">
            <a:off x="7709212" y="1958356"/>
            <a:ext cx="1397700" cy="1397700"/>
          </a:xfrm>
          <a:prstGeom prst="blockArc">
            <a:avLst>
              <a:gd name="adj1" fmla="val 5412846"/>
              <a:gd name="adj2" fmla="val 16256715"/>
              <a:gd name="adj3" fmla="val 12710"/>
            </a:avLst>
          </a:prstGeom>
          <a:solidFill>
            <a:srgbClr val="285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0"/>
              <a:effectLst>
                <a:outerShdw blurRad="38100" dist="19050" dir="2700000" algn="tl" rotWithShape="0">
                  <a:schemeClr val="dk1">
                    <a:alpha val="40000"/>
                  </a:schemeClr>
                </a:outerShdw>
              </a:effectLst>
            </a:endParaRPr>
          </a:p>
        </p:txBody>
      </p:sp>
      <p:sp>
        <p:nvSpPr>
          <p:cNvPr id="10" name="Google Shape;830;p57">
            <a:extLst>
              <a:ext uri="{FF2B5EF4-FFF2-40B4-BE49-F238E27FC236}">
                <a16:creationId xmlns:a16="http://schemas.microsoft.com/office/drawing/2014/main" id="{2DD53E26-5968-B5CC-30B3-FC3294DAA9CA}"/>
              </a:ext>
            </a:extLst>
          </p:cNvPr>
          <p:cNvSpPr txBox="1">
            <a:spLocks/>
          </p:cNvSpPr>
          <p:nvPr/>
        </p:nvSpPr>
        <p:spPr>
          <a:xfrm>
            <a:off x="5257522" y="2453856"/>
            <a:ext cx="1199687" cy="406800"/>
          </a:xfrm>
          <a:prstGeom prst="rect">
            <a:avLst/>
          </a:prstGeom>
          <a:noFill/>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lgn="ctr">
              <a:spcBef>
                <a:spcPts val="0"/>
              </a:spcBef>
            </a:pPr>
            <a:r>
              <a:rPr lang="hu-HU" sz="3000" dirty="0"/>
              <a:t>35</a:t>
            </a:r>
            <a:r>
              <a:rPr lang="en" sz="3000" dirty="0"/>
              <a:t>%</a:t>
            </a:r>
          </a:p>
        </p:txBody>
      </p:sp>
      <p:sp>
        <p:nvSpPr>
          <p:cNvPr id="11" name="Google Shape;831;p57">
            <a:extLst>
              <a:ext uri="{FF2B5EF4-FFF2-40B4-BE49-F238E27FC236}">
                <a16:creationId xmlns:a16="http://schemas.microsoft.com/office/drawing/2014/main" id="{B3CEA176-D0A1-383F-E11D-65771091E01C}"/>
              </a:ext>
            </a:extLst>
          </p:cNvPr>
          <p:cNvSpPr txBox="1">
            <a:spLocks/>
          </p:cNvSpPr>
          <p:nvPr/>
        </p:nvSpPr>
        <p:spPr>
          <a:xfrm>
            <a:off x="7897335" y="2453856"/>
            <a:ext cx="1016700" cy="406800"/>
          </a:xfrm>
          <a:prstGeom prst="rect">
            <a:avLst/>
          </a:prstGeom>
          <a:noFill/>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lgn="ctr">
              <a:spcBef>
                <a:spcPts val="0"/>
              </a:spcBef>
            </a:pPr>
            <a:r>
              <a:rPr lang="en" sz="3000" dirty="0"/>
              <a:t>50%</a:t>
            </a:r>
          </a:p>
        </p:txBody>
      </p:sp>
      <p:sp>
        <p:nvSpPr>
          <p:cNvPr id="12" name="Google Shape;832;p57">
            <a:extLst>
              <a:ext uri="{FF2B5EF4-FFF2-40B4-BE49-F238E27FC236}">
                <a16:creationId xmlns:a16="http://schemas.microsoft.com/office/drawing/2014/main" id="{B2F202AA-C992-1091-C4E2-577D20CEAEA2}"/>
              </a:ext>
            </a:extLst>
          </p:cNvPr>
          <p:cNvSpPr txBox="1">
            <a:spLocks/>
          </p:cNvSpPr>
          <p:nvPr/>
        </p:nvSpPr>
        <p:spPr>
          <a:xfrm>
            <a:off x="2808223" y="2453856"/>
            <a:ext cx="1016700" cy="406800"/>
          </a:xfrm>
          <a:prstGeom prst="rect">
            <a:avLst/>
          </a:prstGeom>
          <a:noFill/>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lgn="ctr">
              <a:spcBef>
                <a:spcPts val="0"/>
              </a:spcBef>
            </a:pPr>
            <a:r>
              <a:rPr lang="en" sz="3000" dirty="0"/>
              <a:t>15%</a:t>
            </a:r>
          </a:p>
        </p:txBody>
      </p:sp>
      <p:sp>
        <p:nvSpPr>
          <p:cNvPr id="13" name="Google Shape;828;p57">
            <a:extLst>
              <a:ext uri="{FF2B5EF4-FFF2-40B4-BE49-F238E27FC236}">
                <a16:creationId xmlns:a16="http://schemas.microsoft.com/office/drawing/2014/main" id="{CD5E1155-74D8-2FDA-8EA0-8F3A07551987}"/>
              </a:ext>
            </a:extLst>
          </p:cNvPr>
          <p:cNvSpPr/>
          <p:nvPr/>
        </p:nvSpPr>
        <p:spPr>
          <a:xfrm flipH="1">
            <a:off x="5154760" y="1950981"/>
            <a:ext cx="1397700" cy="1397700"/>
          </a:xfrm>
          <a:prstGeom prst="blockArc">
            <a:avLst>
              <a:gd name="adj1" fmla="val 8768974"/>
              <a:gd name="adj2" fmla="val 16256715"/>
              <a:gd name="adj3" fmla="val 12710"/>
            </a:avLst>
          </a:prstGeom>
          <a:solidFill>
            <a:srgbClr val="285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21;p57">
            <a:extLst>
              <a:ext uri="{FF2B5EF4-FFF2-40B4-BE49-F238E27FC236}">
                <a16:creationId xmlns:a16="http://schemas.microsoft.com/office/drawing/2014/main" id="{5905CFFB-B78D-8F33-8515-DDE929135A3C}"/>
              </a:ext>
            </a:extLst>
          </p:cNvPr>
          <p:cNvSpPr txBox="1">
            <a:spLocks/>
          </p:cNvSpPr>
          <p:nvPr/>
        </p:nvSpPr>
        <p:spPr>
          <a:xfrm>
            <a:off x="2285693" y="4009600"/>
            <a:ext cx="2324408" cy="1686349"/>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dirty="0"/>
              <a:t>Mercury is the closest planet to the Sun and the smallest of them all</a:t>
            </a:r>
          </a:p>
        </p:txBody>
      </p:sp>
      <p:sp>
        <p:nvSpPr>
          <p:cNvPr id="17" name="Google Shape;822;p57">
            <a:extLst>
              <a:ext uri="{FF2B5EF4-FFF2-40B4-BE49-F238E27FC236}">
                <a16:creationId xmlns:a16="http://schemas.microsoft.com/office/drawing/2014/main" id="{6DB62897-6492-5DE4-CE31-35DFC898CB7F}"/>
              </a:ext>
            </a:extLst>
          </p:cNvPr>
          <p:cNvSpPr txBox="1">
            <a:spLocks/>
          </p:cNvSpPr>
          <p:nvPr/>
        </p:nvSpPr>
        <p:spPr>
          <a:xfrm>
            <a:off x="2285693" y="3512576"/>
            <a:ext cx="2324408" cy="505500"/>
          </a:xfrm>
          <a:prstGeom prst="rect">
            <a:avLst/>
          </a:prstGeom>
        </p:spPr>
        <p:txBody>
          <a:bodyPr spcFirstLastPara="1" vert="horz" wrap="square" lIns="91425" tIns="91425" rIns="91425" bIns="91425"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2200" b="1" dirty="0">
                <a:latin typeface="IBM Plex Serif SemiBold" panose="020F0502020204030204" pitchFamily="18" charset="-18"/>
                <a:ea typeface="Gentium Book Plus"/>
                <a:cs typeface="Gentium Book Plus"/>
                <a:sym typeface="Gentium Book Plus"/>
              </a:rPr>
              <a:t>Első</a:t>
            </a:r>
          </a:p>
        </p:txBody>
      </p:sp>
      <p:sp>
        <p:nvSpPr>
          <p:cNvPr id="18" name="Google Shape;823;p57">
            <a:extLst>
              <a:ext uri="{FF2B5EF4-FFF2-40B4-BE49-F238E27FC236}">
                <a16:creationId xmlns:a16="http://schemas.microsoft.com/office/drawing/2014/main" id="{BDC6F4B7-F0F0-0DEF-2AF1-BE7A183C4D7B}"/>
              </a:ext>
            </a:extLst>
          </p:cNvPr>
          <p:cNvSpPr txBox="1">
            <a:spLocks/>
          </p:cNvSpPr>
          <p:nvPr/>
        </p:nvSpPr>
        <p:spPr>
          <a:xfrm>
            <a:off x="4832593" y="4009601"/>
            <a:ext cx="2324408" cy="183036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dirty="0"/>
              <a:t>Venus has a beautiful name and is the second planet from the Sun</a:t>
            </a:r>
          </a:p>
        </p:txBody>
      </p:sp>
      <p:sp>
        <p:nvSpPr>
          <p:cNvPr id="19" name="Google Shape;824;p57">
            <a:extLst>
              <a:ext uri="{FF2B5EF4-FFF2-40B4-BE49-F238E27FC236}">
                <a16:creationId xmlns:a16="http://schemas.microsoft.com/office/drawing/2014/main" id="{51AB2EA2-C10A-7FE7-FA06-1CA44967AA3B}"/>
              </a:ext>
            </a:extLst>
          </p:cNvPr>
          <p:cNvSpPr txBox="1">
            <a:spLocks/>
          </p:cNvSpPr>
          <p:nvPr/>
        </p:nvSpPr>
        <p:spPr>
          <a:xfrm>
            <a:off x="4832593" y="3512576"/>
            <a:ext cx="2324408" cy="505500"/>
          </a:xfrm>
          <a:prstGeom prst="rect">
            <a:avLst/>
          </a:prstGeom>
        </p:spPr>
        <p:txBody>
          <a:bodyPr spcFirstLastPara="1" vert="horz" wrap="square" lIns="91425" tIns="91425" rIns="91425" bIns="91425"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hu-HU" sz="2200" b="1" dirty="0">
                <a:latin typeface="IBM Plex Serif SemiBold" panose="020F0502020204030204" pitchFamily="18" charset="-18"/>
                <a:ea typeface="Gentium Book Plus"/>
                <a:cs typeface="Gentium Book Plus"/>
                <a:sym typeface="Gentium Book Plus"/>
              </a:rPr>
              <a:t>Második</a:t>
            </a:r>
          </a:p>
        </p:txBody>
      </p:sp>
      <p:sp>
        <p:nvSpPr>
          <p:cNvPr id="20" name="Google Shape;825;p57">
            <a:extLst>
              <a:ext uri="{FF2B5EF4-FFF2-40B4-BE49-F238E27FC236}">
                <a16:creationId xmlns:a16="http://schemas.microsoft.com/office/drawing/2014/main" id="{7B82714C-BEA0-79EE-59AA-DA09CE879D02}"/>
              </a:ext>
            </a:extLst>
          </p:cNvPr>
          <p:cNvSpPr txBox="1">
            <a:spLocks/>
          </p:cNvSpPr>
          <p:nvPr/>
        </p:nvSpPr>
        <p:spPr>
          <a:xfrm>
            <a:off x="7379493" y="4009600"/>
            <a:ext cx="2324408" cy="1830363"/>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dirty="0"/>
              <a:t>Despite being red, Mars is actually a cold place. It’s full of iron oxide dust</a:t>
            </a:r>
          </a:p>
        </p:txBody>
      </p:sp>
      <p:sp>
        <p:nvSpPr>
          <p:cNvPr id="21" name="Google Shape;826;p57">
            <a:extLst>
              <a:ext uri="{FF2B5EF4-FFF2-40B4-BE49-F238E27FC236}">
                <a16:creationId xmlns:a16="http://schemas.microsoft.com/office/drawing/2014/main" id="{4630408C-3FF7-AB03-8950-C8528530530D}"/>
              </a:ext>
            </a:extLst>
          </p:cNvPr>
          <p:cNvSpPr txBox="1">
            <a:spLocks/>
          </p:cNvSpPr>
          <p:nvPr/>
        </p:nvSpPr>
        <p:spPr>
          <a:xfrm>
            <a:off x="7379493" y="3512576"/>
            <a:ext cx="2324408" cy="505500"/>
          </a:xfrm>
          <a:prstGeom prst="rect">
            <a:avLst/>
          </a:prstGeom>
        </p:spPr>
        <p:txBody>
          <a:bodyPr spcFirstLastPara="1" vert="horz" wrap="square" lIns="91425" tIns="91425" rIns="91425" bIns="91425"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2200" b="1" dirty="0">
                <a:latin typeface="IBM Plex Serif SemiBold" panose="020F0502020204030204" pitchFamily="18" charset="-18"/>
                <a:ea typeface="Gentium Book Plus"/>
                <a:cs typeface="Gentium Book Plus"/>
                <a:sym typeface="Gentium Book Plus"/>
              </a:rPr>
              <a:t>Harmadik</a:t>
            </a:r>
          </a:p>
        </p:txBody>
      </p:sp>
    </p:spTree>
    <p:extLst>
      <p:ext uri="{BB962C8B-B14F-4D97-AF65-F5344CB8AC3E}">
        <p14:creationId xmlns:p14="http://schemas.microsoft.com/office/powerpoint/2010/main" val="3421288269"/>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693</TotalTime>
  <Words>780</Words>
  <Application>Microsoft Office PowerPoint</Application>
  <PresentationFormat>Szélesvásznú</PresentationFormat>
  <Paragraphs>97</Paragraphs>
  <Slides>16</Slides>
  <Notes>0</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16</vt:i4>
      </vt:variant>
    </vt:vector>
  </HeadingPairs>
  <TitlesOfParts>
    <vt:vector size="25" baseType="lpstr">
      <vt:lpstr>IBM Plex Serif Light</vt:lpstr>
      <vt:lpstr>Mukta</vt:lpstr>
      <vt:lpstr>Calibri</vt:lpstr>
      <vt:lpstr>IBM Plex Serif SemiBold</vt:lpstr>
      <vt:lpstr>Raleway Black</vt:lpstr>
      <vt:lpstr>Aptos</vt:lpstr>
      <vt:lpstr>Arial</vt:lpstr>
      <vt:lpstr>Mukta Light</vt:lpstr>
      <vt:lpstr>Office-téma</vt:lpstr>
      <vt:lpstr>Pannon Egyetem</vt:lpstr>
      <vt:lpstr>PowerPoint-bemutató</vt:lpstr>
      <vt:lpstr>Elrendezések</vt:lpstr>
      <vt:lpstr>Betűtípusok</vt:lpstr>
      <vt:lpstr>Betűtípusok telepítése</vt:lpstr>
      <vt:lpstr>Táblázat példa</vt:lpstr>
      <vt:lpstr>98,300,000</vt:lpstr>
      <vt:lpstr>Szöveges példaoldal</vt:lpstr>
      <vt:lpstr>Százalékok</vt:lpstr>
      <vt:lpstr>—Idézet szerzője</vt:lpstr>
      <vt:lpstr>Két hasábos minta</vt:lpstr>
      <vt:lpstr>Folyó szöveg és felsorolás példa</vt:lpstr>
      <vt:lpstr>Lorem Ipsum</vt:lpstr>
      <vt:lpstr>Példa</vt:lpstr>
      <vt:lpstr>Grafikai elemek</vt:lpstr>
      <vt:lpstr>Köszönöm a figyelmet!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Pannon Egyetem</dc:title>
  <dc:creator>USER</dc:creator>
  <cp:lastModifiedBy>Balogh András</cp:lastModifiedBy>
  <cp:revision>29</cp:revision>
  <dcterms:created xsi:type="dcterms:W3CDTF">2021-09-14T10:57:43Z</dcterms:created>
  <dcterms:modified xsi:type="dcterms:W3CDTF">2024-01-26T09:03:40Z</dcterms:modified>
</cp:coreProperties>
</file>